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Override1.xml" ContentType="application/vnd.openxmlformats-officedocument.themeOverr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 id="2147484218" r:id="rId2"/>
  </p:sldMasterIdLst>
  <p:sldIdLst>
    <p:sldId id="256" r:id="rId3"/>
  </p:sldIdLst>
  <p:sldSz cx="51206400" cy="35661600"/>
  <p:notesSz cx="6854825" cy="9083675"/>
  <p:defaultTextStyle>
    <a:defPPr>
      <a:defRPr lang="en-US"/>
    </a:defPPr>
    <a:lvl1pPr algn="l" rtl="0" fontAlgn="base">
      <a:spcBef>
        <a:spcPct val="0"/>
      </a:spcBef>
      <a:spcAft>
        <a:spcPct val="0"/>
      </a:spcAft>
      <a:defRPr sz="9800" kern="1200">
        <a:solidFill>
          <a:schemeClr val="tx1"/>
        </a:solidFill>
        <a:latin typeface="Times New Roman" pitchFamily="18" charset="0"/>
        <a:ea typeface="+mn-ea"/>
        <a:cs typeface="+mn-cs"/>
      </a:defRPr>
    </a:lvl1pPr>
    <a:lvl2pPr marL="504987" algn="l" rtl="0" fontAlgn="base">
      <a:spcBef>
        <a:spcPct val="0"/>
      </a:spcBef>
      <a:spcAft>
        <a:spcPct val="0"/>
      </a:spcAft>
      <a:defRPr sz="9800" kern="1200">
        <a:solidFill>
          <a:schemeClr val="tx1"/>
        </a:solidFill>
        <a:latin typeface="Times New Roman" pitchFamily="18" charset="0"/>
        <a:ea typeface="+mn-ea"/>
        <a:cs typeface="+mn-cs"/>
      </a:defRPr>
    </a:lvl2pPr>
    <a:lvl3pPr marL="1009972" algn="l" rtl="0" fontAlgn="base">
      <a:spcBef>
        <a:spcPct val="0"/>
      </a:spcBef>
      <a:spcAft>
        <a:spcPct val="0"/>
      </a:spcAft>
      <a:defRPr sz="9800" kern="1200">
        <a:solidFill>
          <a:schemeClr val="tx1"/>
        </a:solidFill>
        <a:latin typeface="Times New Roman" pitchFamily="18" charset="0"/>
        <a:ea typeface="+mn-ea"/>
        <a:cs typeface="+mn-cs"/>
      </a:defRPr>
    </a:lvl3pPr>
    <a:lvl4pPr marL="1514959" algn="l" rtl="0" fontAlgn="base">
      <a:spcBef>
        <a:spcPct val="0"/>
      </a:spcBef>
      <a:spcAft>
        <a:spcPct val="0"/>
      </a:spcAft>
      <a:defRPr sz="9800" kern="1200">
        <a:solidFill>
          <a:schemeClr val="tx1"/>
        </a:solidFill>
        <a:latin typeface="Times New Roman" pitchFamily="18" charset="0"/>
        <a:ea typeface="+mn-ea"/>
        <a:cs typeface="+mn-cs"/>
      </a:defRPr>
    </a:lvl4pPr>
    <a:lvl5pPr marL="2019944" algn="l" rtl="0" fontAlgn="base">
      <a:spcBef>
        <a:spcPct val="0"/>
      </a:spcBef>
      <a:spcAft>
        <a:spcPct val="0"/>
      </a:spcAft>
      <a:defRPr sz="9800" kern="1200">
        <a:solidFill>
          <a:schemeClr val="tx1"/>
        </a:solidFill>
        <a:latin typeface="Times New Roman" pitchFamily="18" charset="0"/>
        <a:ea typeface="+mn-ea"/>
        <a:cs typeface="+mn-cs"/>
      </a:defRPr>
    </a:lvl5pPr>
    <a:lvl6pPr marL="2524930" algn="l" defTabSz="1009972" rtl="0" eaLnBrk="1" latinLnBrk="0" hangingPunct="1">
      <a:defRPr sz="9800" kern="1200">
        <a:solidFill>
          <a:schemeClr val="tx1"/>
        </a:solidFill>
        <a:latin typeface="Times New Roman" pitchFamily="18" charset="0"/>
        <a:ea typeface="+mn-ea"/>
        <a:cs typeface="+mn-cs"/>
      </a:defRPr>
    </a:lvl6pPr>
    <a:lvl7pPr marL="3029917" algn="l" defTabSz="1009972" rtl="0" eaLnBrk="1" latinLnBrk="0" hangingPunct="1">
      <a:defRPr sz="9800" kern="1200">
        <a:solidFill>
          <a:schemeClr val="tx1"/>
        </a:solidFill>
        <a:latin typeface="Times New Roman" pitchFamily="18" charset="0"/>
        <a:ea typeface="+mn-ea"/>
        <a:cs typeface="+mn-cs"/>
      </a:defRPr>
    </a:lvl7pPr>
    <a:lvl8pPr marL="3534902" algn="l" defTabSz="1009972" rtl="0" eaLnBrk="1" latinLnBrk="0" hangingPunct="1">
      <a:defRPr sz="9800" kern="1200">
        <a:solidFill>
          <a:schemeClr val="tx1"/>
        </a:solidFill>
        <a:latin typeface="Times New Roman" pitchFamily="18" charset="0"/>
        <a:ea typeface="+mn-ea"/>
        <a:cs typeface="+mn-cs"/>
      </a:defRPr>
    </a:lvl8pPr>
    <a:lvl9pPr marL="4039889" algn="l" defTabSz="1009972" rtl="0" eaLnBrk="1" latinLnBrk="0" hangingPunct="1">
      <a:defRPr sz="98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F682"/>
    <a:srgbClr val="DDDDDD"/>
    <a:srgbClr val="D7D7D7"/>
    <a:srgbClr val="DBDBDB"/>
    <a:srgbClr val="E5E5E5"/>
    <a:srgbClr val="DCDCDC"/>
    <a:srgbClr val="CFCFCF"/>
    <a:srgbClr val="FFCC66"/>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1395" autoAdjust="0"/>
    <p:restoredTop sz="99878" autoAdjust="0"/>
  </p:normalViewPr>
  <p:slideViewPr>
    <p:cSldViewPr>
      <p:cViewPr>
        <p:scale>
          <a:sx n="40" d="100"/>
          <a:sy n="40" d="100"/>
        </p:scale>
        <p:origin x="-344" y="1160"/>
      </p:cViewPr>
      <p:guideLst>
        <p:guide orient="horz" pos="11232"/>
        <p:guide pos="161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media/image1.jpe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sp>
        <p:nvSpPr>
          <p:cNvPr id="4" name="Right Triangle 3"/>
          <p:cNvSpPr>
            <a:spLocks noChangeArrowheads="1"/>
          </p:cNvSpPr>
          <p:nvPr/>
        </p:nvSpPr>
        <p:spPr bwMode="auto">
          <a:xfrm>
            <a:off x="0" y="24253312"/>
            <a:ext cx="51242303" cy="0"/>
          </a:xfrm>
          <a:prstGeom prst="rtTriangle">
            <a:avLst/>
          </a:prstGeom>
          <a:gradFill rotWithShape="1">
            <a:gsLst>
              <a:gs pos="0">
                <a:srgbClr val="154C8E"/>
              </a:gs>
              <a:gs pos="55000">
                <a:srgbClr val="5E91DA"/>
              </a:gs>
              <a:gs pos="100000">
                <a:srgbClr val="154C8E"/>
              </a:gs>
            </a:gsLst>
            <a:lin ang="3000000" scaled="1"/>
          </a:gradFill>
          <a:ln w="12700" cap="rnd" cmpd="thickThin" algn="ctr">
            <a:noFill/>
            <a:miter lim="800000"/>
            <a:headEnd/>
            <a:tailEnd/>
          </a:ln>
        </p:spPr>
        <p:txBody>
          <a:bodyPr lIns="495207" tIns="247590" rIns="495207" bIns="247590" anchor="ctr"/>
          <a:lstStyle/>
          <a:p>
            <a:pPr algn="ctr" defTabSz="1008219">
              <a:defRPr/>
            </a:pPr>
            <a:endParaRPr lang="en-US" dirty="0">
              <a:solidFill>
                <a:srgbClr val="FFFFFF"/>
              </a:solidFill>
              <a:latin typeface="Lucida Sans Unicode" pitchFamily="34" charset="0"/>
            </a:endParaRPr>
          </a:p>
        </p:txBody>
      </p:sp>
      <p:grpSp>
        <p:nvGrpSpPr>
          <p:cNvPr id="5" name="Group 15"/>
          <p:cNvGrpSpPr>
            <a:grpSpLocks/>
          </p:cNvGrpSpPr>
          <p:nvPr/>
        </p:nvGrpSpPr>
        <p:grpSpPr bwMode="auto">
          <a:xfrm>
            <a:off x="-17096" y="25755602"/>
            <a:ext cx="51223496" cy="9938777"/>
            <a:chOff x="-3765" y="4832896"/>
            <a:chExt cx="9147765" cy="2032192"/>
          </a:xfrm>
        </p:grpSpPr>
        <p:sp>
          <p:nvSpPr>
            <p:cNvPr id="6" name="Freeform 5"/>
            <p:cNvSpPr>
              <a:spLocks/>
            </p:cNvSpPr>
            <p:nvPr/>
          </p:nvSpPr>
          <p:spPr bwMode="auto">
            <a:xfrm>
              <a:off x="1687665" y="4832896"/>
              <a:ext cx="7456335" cy="518660"/>
            </a:xfrm>
            <a:custGeom>
              <a:avLst/>
              <a:gdLst>
                <a:gd name="T0" fmla="*/ 4697 w 4697"/>
                <a:gd name="T1" fmla="*/ 0 h 367"/>
                <a:gd name="T2" fmla="*/ 4697 w 4697"/>
                <a:gd name="T3" fmla="*/ 367 h 367"/>
                <a:gd name="T4" fmla="*/ 0 w 4697"/>
                <a:gd name="T5" fmla="*/ 218 h 367"/>
                <a:gd name="T6" fmla="*/ 4697 w 4697"/>
                <a:gd name="T7" fmla="*/ 0 h 367"/>
                <a:gd name="T8" fmla="*/ 0 60000 65536"/>
                <a:gd name="T9" fmla="*/ 0 60000 65536"/>
                <a:gd name="T10" fmla="*/ 0 60000 65536"/>
                <a:gd name="T11" fmla="*/ 0 60000 65536"/>
                <a:gd name="T12" fmla="*/ 0 w 4697"/>
                <a:gd name="T13" fmla="*/ 0 h 367"/>
                <a:gd name="T14" fmla="*/ 4697 w 4697"/>
                <a:gd name="T15" fmla="*/ 367 h 367"/>
              </a:gdLst>
              <a:ahLst/>
              <a:cxnLst>
                <a:cxn ang="T8">
                  <a:pos x="T0" y="T1"/>
                </a:cxn>
                <a:cxn ang="T9">
                  <a:pos x="T2" y="T3"/>
                </a:cxn>
                <a:cxn ang="T10">
                  <a:pos x="T4" y="T5"/>
                </a:cxn>
                <a:cxn ang="T11">
                  <a:pos x="T6" y="T7"/>
                </a:cxn>
              </a:cxnLst>
              <a:rect l="T12" t="T13" r="T14" b="T15"/>
              <a:pathLst>
                <a:path w="4697" h="367">
                  <a:moveTo>
                    <a:pt x="4697" y="0"/>
                  </a:moveTo>
                  <a:lnTo>
                    <a:pt x="4697" y="367"/>
                  </a:lnTo>
                  <a:lnTo>
                    <a:pt x="0" y="218"/>
                  </a:lnTo>
                  <a:lnTo>
                    <a:pt x="4697" y="0"/>
                  </a:lnTo>
                  <a:close/>
                </a:path>
              </a:pathLst>
            </a:custGeom>
            <a:solidFill>
              <a:srgbClr val="A6B9DB">
                <a:alpha val="39999"/>
              </a:srgbClr>
            </a:solidFill>
            <a:ln w="9525" algn="ctr">
              <a:noFill/>
              <a:round/>
              <a:headEnd/>
              <a:tailEnd/>
            </a:ln>
          </p:spPr>
          <p:txBody>
            <a:bodyPr lIns="91242" tIns="45619" rIns="91242" bIns="45619"/>
            <a:lstStyle/>
            <a:p>
              <a:pPr defTabSz="1008219">
                <a:defRPr/>
              </a:pPr>
              <a:endParaRPr lang="en-US" dirty="0"/>
            </a:p>
          </p:txBody>
        </p:sp>
        <p:sp>
          <p:nvSpPr>
            <p:cNvPr id="7" name="Freeform 6"/>
            <p:cNvSpPr>
              <a:spLocks/>
            </p:cNvSpPr>
            <p:nvPr/>
          </p:nvSpPr>
          <p:spPr bwMode="auto">
            <a:xfrm>
              <a:off x="35315" y="5135603"/>
              <a:ext cx="9108685" cy="838121"/>
            </a:xfrm>
            <a:custGeom>
              <a:avLst/>
              <a:gdLst>
                <a:gd name="T0" fmla="*/ 0 w 5760"/>
                <a:gd name="T1" fmla="*/ 0 h 528"/>
                <a:gd name="T2" fmla="*/ 5760 w 5760"/>
                <a:gd name="T3" fmla="*/ 0 h 528"/>
                <a:gd name="T4" fmla="*/ 5760 w 5760"/>
                <a:gd name="T5" fmla="*/ 528 h 528"/>
                <a:gd name="T6" fmla="*/ 48 w 5760"/>
                <a:gd name="T7" fmla="*/ 0 h 528"/>
                <a:gd name="T8" fmla="*/ 0 60000 65536"/>
                <a:gd name="T9" fmla="*/ 0 60000 65536"/>
                <a:gd name="T10" fmla="*/ 0 60000 65536"/>
                <a:gd name="T11" fmla="*/ 0 60000 65536"/>
                <a:gd name="T12" fmla="*/ 0 w 5760"/>
                <a:gd name="T13" fmla="*/ 0 h 528"/>
                <a:gd name="T14" fmla="*/ 5760 w 5760"/>
                <a:gd name="T15" fmla="*/ 528 h 528"/>
              </a:gdLst>
              <a:ahLst/>
              <a:cxnLst>
                <a:cxn ang="T8">
                  <a:pos x="T0" y="T1"/>
                </a:cxn>
                <a:cxn ang="T9">
                  <a:pos x="T2" y="T3"/>
                </a:cxn>
                <a:cxn ang="T10">
                  <a:pos x="T4" y="T5"/>
                </a:cxn>
                <a:cxn ang="T11">
                  <a:pos x="T6" y="T7"/>
                </a:cxn>
              </a:cxnLst>
              <a:rect l="T12" t="T13" r="T14" b="T15"/>
              <a:pathLst>
                <a:path w="5760" h="528">
                  <a:moveTo>
                    <a:pt x="0" y="0"/>
                  </a:moveTo>
                  <a:lnTo>
                    <a:pt x="5760" y="0"/>
                  </a:lnTo>
                  <a:lnTo>
                    <a:pt x="5760" y="528"/>
                  </a:lnTo>
                  <a:lnTo>
                    <a:pt x="48" y="0"/>
                  </a:lnTo>
                </a:path>
              </a:pathLst>
            </a:custGeom>
            <a:solidFill>
              <a:srgbClr val="000000"/>
            </a:solidFill>
            <a:ln w="9525" algn="ctr">
              <a:noFill/>
              <a:round/>
              <a:headEnd/>
              <a:tailEnd/>
            </a:ln>
          </p:spPr>
          <p:txBody>
            <a:bodyPr lIns="91242" tIns="45619" rIns="91242" bIns="45619"/>
            <a:lstStyle/>
            <a:p>
              <a:pPr defTabSz="1008219">
                <a:defRPr/>
              </a:pPr>
              <a:endParaRPr lang="en-US" dirty="0"/>
            </a:p>
          </p:txBody>
        </p:sp>
        <p:grpSp>
          <p:nvGrpSpPr>
            <p:cNvPr id="8" name="Freeform 19"/>
            <p:cNvGrpSpPr>
              <a:grpSpLocks/>
            </p:cNvGrpSpPr>
            <p:nvPr/>
          </p:nvGrpSpPr>
          <p:grpSpPr bwMode="auto">
            <a:xfrm>
              <a:off x="-1173" y="4882441"/>
              <a:ext cx="9146345" cy="1983689"/>
              <a:chOff x="-6096" y="22664928"/>
              <a:chExt cx="47560992" cy="8461248"/>
            </a:xfrm>
          </p:grpSpPr>
          <p:pic>
            <p:nvPicPr>
              <p:cNvPr id="11" name="Freeform 19"/>
              <p:cNvPicPr>
                <a:picLocks noChangeArrowheads="1"/>
              </p:cNvPicPr>
              <p:nvPr/>
            </p:nvPicPr>
            <p:blipFill>
              <a:blip r:embed="rId3" cstate="print"/>
              <a:srcRect/>
              <a:stretch>
                <a:fillRect/>
              </a:stretch>
            </p:blipFill>
            <p:spPr bwMode="auto">
              <a:xfrm>
                <a:off x="-6096" y="22664928"/>
                <a:ext cx="47560992" cy="8461248"/>
              </a:xfrm>
              <a:prstGeom prst="rect">
                <a:avLst/>
              </a:prstGeom>
              <a:noFill/>
              <a:ln w="9525">
                <a:noFill/>
                <a:miter lim="800000"/>
                <a:headEnd/>
                <a:tailEnd/>
              </a:ln>
            </p:spPr>
          </p:pic>
          <p:sp>
            <p:nvSpPr>
              <p:cNvPr id="12" name="Text Box 12"/>
              <p:cNvSpPr txBox="1">
                <a:spLocks noChangeArrowheads="1"/>
              </p:cNvSpPr>
              <p:nvPr/>
            </p:nvSpPr>
            <p:spPr bwMode="auto">
              <a:xfrm>
                <a:off x="-523" y="22671176"/>
                <a:ext cx="0" cy="0"/>
              </a:xfrm>
              <a:prstGeom prst="rect">
                <a:avLst/>
              </a:prstGeom>
              <a:noFill/>
              <a:ln w="9525">
                <a:noFill/>
                <a:miter lim="800000"/>
                <a:headEnd/>
                <a:tailEnd/>
              </a:ln>
            </p:spPr>
            <p:txBody>
              <a:bodyPr lIns="91242" tIns="45619" rIns="91242" bIns="45619" anchor="ctr"/>
              <a:lstStyle/>
              <a:p>
                <a:pPr algn="ctr" defTabSz="1008219">
                  <a:defRPr/>
                </a:pPr>
                <a:endParaRPr lang="en-US" dirty="0">
                  <a:solidFill>
                    <a:srgbClr val="FFFFFF"/>
                  </a:solidFill>
                  <a:latin typeface="Lucida Sans Unicode" pitchFamily="34" charset="0"/>
                </a:endParaRPr>
              </a:p>
            </p:txBody>
          </p:sp>
        </p:grpSp>
        <p:cxnSp>
          <p:nvCxnSpPr>
            <p:cNvPr id="10" name="Straight Connector 9"/>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9" name="Title 8"/>
          <p:cNvSpPr>
            <a:spLocks noGrp="1"/>
          </p:cNvSpPr>
          <p:nvPr>
            <p:ph type="ctrTitle"/>
          </p:nvPr>
        </p:nvSpPr>
        <p:spPr>
          <a:xfrm>
            <a:off x="3840480" y="9113529"/>
            <a:ext cx="43525440" cy="9514757"/>
          </a:xfrm>
        </p:spPr>
        <p:txBody>
          <a:bodyPr anchor="b">
            <a:normAutofit/>
            <a:scene3d>
              <a:camera prst="orthographicFront"/>
              <a:lightRig rig="soft" dir="t"/>
            </a:scene3d>
            <a:sp3d prstMaterial="softEdge">
              <a:bevelT w="25400" h="25400"/>
            </a:sp3d>
          </a:bodyPr>
          <a:lstStyle>
            <a:lvl1pPr algn="r">
              <a:defRPr sz="26100" b="1">
                <a:solidFill>
                  <a:schemeClr val="tx2"/>
                </a:solidFill>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17" name="Subtitle 16"/>
          <p:cNvSpPr>
            <a:spLocks noGrp="1"/>
          </p:cNvSpPr>
          <p:nvPr>
            <p:ph type="subTitle" idx="1"/>
          </p:nvPr>
        </p:nvSpPr>
        <p:spPr>
          <a:xfrm>
            <a:off x="3840480" y="18780356"/>
            <a:ext cx="43525440" cy="6238461"/>
          </a:xfrm>
        </p:spPr>
        <p:txBody>
          <a:bodyPr lIns="248160" rIns="248160"/>
          <a:lstStyle>
            <a:lvl1pPr marL="0" marR="347424" indent="0" algn="r">
              <a:buNone/>
              <a:defRPr>
                <a:solidFill>
                  <a:schemeClr val="tx2"/>
                </a:solidFill>
              </a:defRPr>
            </a:lvl1pPr>
            <a:lvl2pPr marL="2481602" indent="0" algn="ctr">
              <a:buNone/>
            </a:lvl2pPr>
            <a:lvl3pPr marL="4963205" indent="0" algn="ctr">
              <a:buNone/>
            </a:lvl3pPr>
            <a:lvl4pPr marL="7444809" indent="0" algn="ctr">
              <a:buNone/>
            </a:lvl4pPr>
            <a:lvl5pPr marL="9926411" indent="0" algn="ctr">
              <a:buNone/>
            </a:lvl5pPr>
            <a:lvl6pPr marL="12408013" indent="0" algn="ctr">
              <a:buNone/>
            </a:lvl6pPr>
            <a:lvl7pPr marL="14889616" indent="0" algn="ctr">
              <a:buNone/>
            </a:lvl7pPr>
            <a:lvl8pPr marL="17371219" indent="0" algn="ctr">
              <a:buNone/>
            </a:lvl8pPr>
            <a:lvl9pPr marL="19852821" indent="0" algn="ctr">
              <a:buNone/>
            </a:lvl9pPr>
            <a:extLst/>
          </a:lstStyle>
          <a:p>
            <a:r>
              <a:rPr lang="en-US" smtClean="0"/>
              <a:t>Click to edit Master subtitle style</a:t>
            </a:r>
            <a:endParaRPr lang="en-US"/>
          </a:p>
        </p:txBody>
      </p:sp>
      <p:sp>
        <p:nvSpPr>
          <p:cNvPr id="13" name="Date Placeholder 29"/>
          <p:cNvSpPr>
            <a:spLocks noGrp="1"/>
          </p:cNvSpPr>
          <p:nvPr>
            <p:ph type="dt" sz="half" idx="10"/>
          </p:nvPr>
        </p:nvSpPr>
        <p:spPr/>
        <p:txBody>
          <a:bodyPr/>
          <a:lstStyle>
            <a:lvl1pPr>
              <a:defRPr>
                <a:solidFill>
                  <a:srgbClr val="FFFFFF"/>
                </a:solidFill>
              </a:defRPr>
            </a:lvl1pPr>
          </a:lstStyle>
          <a:p>
            <a:pPr>
              <a:defRPr/>
            </a:pPr>
            <a:endParaRPr lang="en-US"/>
          </a:p>
        </p:txBody>
      </p:sp>
      <p:sp>
        <p:nvSpPr>
          <p:cNvPr id="14" name="Footer Placeholder 18"/>
          <p:cNvSpPr>
            <a:spLocks noGrp="1"/>
          </p:cNvSpPr>
          <p:nvPr>
            <p:ph type="ftr" sz="quarter" idx="11"/>
          </p:nvPr>
        </p:nvSpPr>
        <p:spPr/>
        <p:txBody>
          <a:bodyPr/>
          <a:lstStyle>
            <a:lvl1pPr>
              <a:defRPr>
                <a:solidFill>
                  <a:srgbClr val="E9EDF4"/>
                </a:solidFill>
              </a:defRPr>
            </a:lvl1pPr>
          </a:lstStyle>
          <a:p>
            <a:pPr>
              <a:defRPr/>
            </a:pPr>
            <a:endParaRPr lang="en-US"/>
          </a:p>
        </p:txBody>
      </p:sp>
      <p:sp>
        <p:nvSpPr>
          <p:cNvPr id="15" name="Slide Number Placeholder 26"/>
          <p:cNvSpPr>
            <a:spLocks noGrp="1"/>
          </p:cNvSpPr>
          <p:nvPr>
            <p:ph type="sldNum" sz="quarter" idx="12"/>
          </p:nvPr>
        </p:nvSpPr>
        <p:spPr/>
        <p:txBody>
          <a:bodyPr/>
          <a:lstStyle>
            <a:lvl1pPr>
              <a:defRPr>
                <a:solidFill>
                  <a:srgbClr val="FFFFFF"/>
                </a:solidFill>
              </a:defRPr>
            </a:lvl1pPr>
          </a:lstStyle>
          <a:p>
            <a:pPr>
              <a:defRPr/>
            </a:pPr>
            <a:fld id="{047056FF-2ED4-4DE8-9A1F-6F5B63FB1E5D}" type="slidenum">
              <a:rPr lang="en-US"/>
              <a:pPr>
                <a:defRPr/>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60320" y="1428118"/>
            <a:ext cx="46085760" cy="5943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560321" y="7982588"/>
            <a:ext cx="22625053" cy="3326762"/>
          </a:xfrm>
        </p:spPr>
        <p:txBody>
          <a:bodyPr anchor="b"/>
          <a:lstStyle>
            <a:lvl1pPr marL="0" indent="0">
              <a:buNone/>
              <a:defRPr sz="13000" b="1"/>
            </a:lvl1pPr>
            <a:lvl2pPr marL="2480479" indent="0">
              <a:buNone/>
              <a:defRPr sz="10800" b="1"/>
            </a:lvl2pPr>
            <a:lvl3pPr marL="4960964" indent="0">
              <a:buNone/>
              <a:defRPr sz="9800" b="1"/>
            </a:lvl3pPr>
            <a:lvl4pPr marL="7441442" indent="0">
              <a:buNone/>
              <a:defRPr sz="8700" b="1"/>
            </a:lvl4pPr>
            <a:lvl5pPr marL="9921927" indent="0">
              <a:buNone/>
              <a:defRPr sz="8700" b="1"/>
            </a:lvl5pPr>
            <a:lvl6pPr marL="12402406" indent="0">
              <a:buNone/>
              <a:defRPr sz="8700" b="1"/>
            </a:lvl6pPr>
            <a:lvl7pPr marL="14882891" indent="0">
              <a:buNone/>
              <a:defRPr sz="8700" b="1"/>
            </a:lvl7pPr>
            <a:lvl8pPr marL="17363371" indent="0">
              <a:buNone/>
              <a:defRPr sz="8700" b="1"/>
            </a:lvl8pPr>
            <a:lvl9pPr marL="19843855" indent="0">
              <a:buNone/>
              <a:defRPr sz="8700" b="1"/>
            </a:lvl9pPr>
          </a:lstStyle>
          <a:p>
            <a:pPr lvl="0"/>
            <a:r>
              <a:rPr lang="en-US" smtClean="0"/>
              <a:t>Click to edit Master text styles</a:t>
            </a:r>
          </a:p>
        </p:txBody>
      </p:sp>
      <p:sp>
        <p:nvSpPr>
          <p:cNvPr id="4" name="Content Placeholder 3"/>
          <p:cNvSpPr>
            <a:spLocks noGrp="1"/>
          </p:cNvSpPr>
          <p:nvPr>
            <p:ph sz="half" idx="2"/>
          </p:nvPr>
        </p:nvSpPr>
        <p:spPr>
          <a:xfrm>
            <a:off x="2560321" y="11309350"/>
            <a:ext cx="22625053" cy="20546698"/>
          </a:xfrm>
        </p:spPr>
        <p:txBody>
          <a:bodyPr/>
          <a:lstStyle>
            <a:lvl1pPr>
              <a:defRPr sz="13000"/>
            </a:lvl1pPr>
            <a:lvl2pPr>
              <a:defRPr sz="10800"/>
            </a:lvl2pPr>
            <a:lvl3pPr>
              <a:defRPr sz="98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6012149" y="7982588"/>
            <a:ext cx="22633941" cy="3326762"/>
          </a:xfrm>
        </p:spPr>
        <p:txBody>
          <a:bodyPr anchor="b"/>
          <a:lstStyle>
            <a:lvl1pPr marL="0" indent="0">
              <a:buNone/>
              <a:defRPr sz="13000" b="1"/>
            </a:lvl1pPr>
            <a:lvl2pPr marL="2480479" indent="0">
              <a:buNone/>
              <a:defRPr sz="10800" b="1"/>
            </a:lvl2pPr>
            <a:lvl3pPr marL="4960964" indent="0">
              <a:buNone/>
              <a:defRPr sz="9800" b="1"/>
            </a:lvl3pPr>
            <a:lvl4pPr marL="7441442" indent="0">
              <a:buNone/>
              <a:defRPr sz="8700" b="1"/>
            </a:lvl4pPr>
            <a:lvl5pPr marL="9921927" indent="0">
              <a:buNone/>
              <a:defRPr sz="8700" b="1"/>
            </a:lvl5pPr>
            <a:lvl6pPr marL="12402406" indent="0">
              <a:buNone/>
              <a:defRPr sz="8700" b="1"/>
            </a:lvl6pPr>
            <a:lvl7pPr marL="14882891" indent="0">
              <a:buNone/>
              <a:defRPr sz="8700" b="1"/>
            </a:lvl7pPr>
            <a:lvl8pPr marL="17363371" indent="0">
              <a:buNone/>
              <a:defRPr sz="8700" b="1"/>
            </a:lvl8pPr>
            <a:lvl9pPr marL="19843855" indent="0">
              <a:buNone/>
              <a:defRPr sz="8700" b="1"/>
            </a:lvl9pPr>
          </a:lstStyle>
          <a:p>
            <a:pPr lvl="0"/>
            <a:r>
              <a:rPr lang="en-US" smtClean="0"/>
              <a:t>Click to edit Master text styles</a:t>
            </a:r>
          </a:p>
        </p:txBody>
      </p:sp>
      <p:sp>
        <p:nvSpPr>
          <p:cNvPr id="6" name="Content Placeholder 5"/>
          <p:cNvSpPr>
            <a:spLocks noGrp="1"/>
          </p:cNvSpPr>
          <p:nvPr>
            <p:ph sz="quarter" idx="4"/>
          </p:nvPr>
        </p:nvSpPr>
        <p:spPr>
          <a:xfrm>
            <a:off x="26012149" y="11309350"/>
            <a:ext cx="22633941" cy="20546698"/>
          </a:xfrm>
        </p:spPr>
        <p:txBody>
          <a:bodyPr/>
          <a:lstStyle>
            <a:lvl1pPr>
              <a:defRPr sz="13000"/>
            </a:lvl1pPr>
            <a:lvl2pPr>
              <a:defRPr sz="10800"/>
            </a:lvl2pPr>
            <a:lvl3pPr>
              <a:defRPr sz="98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291C737C-60BD-43A6-AF7A-E991B8A89A8A}" type="slidenum">
              <a:rPr lang="en-US" smtClean="0"/>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45A724F0-A03B-43A9-A8A5-5F61158544DF}" type="slidenum">
              <a:rPr lang="en-US" smtClean="0"/>
              <a:pPr>
                <a:defRPr/>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B2F3A640-BA7D-4374-B2B2-1F44B6C44D6D}" type="slidenum">
              <a:rPr lang="en-US" smtClean="0"/>
              <a:pPr>
                <a:defRPr/>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1" y="1419860"/>
            <a:ext cx="16846554" cy="6042660"/>
          </a:xfrm>
        </p:spPr>
        <p:txBody>
          <a:bodyPr anchor="b"/>
          <a:lstStyle>
            <a:lvl1pPr algn="l">
              <a:defRPr sz="10800" b="1"/>
            </a:lvl1pPr>
          </a:lstStyle>
          <a:p>
            <a:r>
              <a:rPr lang="en-US" smtClean="0"/>
              <a:t>Click to edit Master title style</a:t>
            </a:r>
            <a:endParaRPr lang="en-US"/>
          </a:p>
        </p:txBody>
      </p:sp>
      <p:sp>
        <p:nvSpPr>
          <p:cNvPr id="3" name="Content Placeholder 2"/>
          <p:cNvSpPr>
            <a:spLocks noGrp="1"/>
          </p:cNvSpPr>
          <p:nvPr>
            <p:ph idx="1"/>
          </p:nvPr>
        </p:nvSpPr>
        <p:spPr>
          <a:xfrm>
            <a:off x="20020281" y="1419862"/>
            <a:ext cx="28625800" cy="30436188"/>
          </a:xfrm>
        </p:spPr>
        <p:txBody>
          <a:bodyPr/>
          <a:lstStyle>
            <a:lvl1pPr>
              <a:defRPr sz="17400"/>
            </a:lvl1pPr>
            <a:lvl2pPr>
              <a:defRPr sz="15300"/>
            </a:lvl2pPr>
            <a:lvl3pPr>
              <a:defRPr sz="13000"/>
            </a:lvl3pPr>
            <a:lvl4pPr>
              <a:defRPr sz="10800"/>
            </a:lvl4pPr>
            <a:lvl5pPr>
              <a:defRPr sz="10800"/>
            </a:lvl5pPr>
            <a:lvl6pPr>
              <a:defRPr sz="10800"/>
            </a:lvl6pPr>
            <a:lvl7pPr>
              <a:defRPr sz="10800"/>
            </a:lvl7pPr>
            <a:lvl8pPr>
              <a:defRPr sz="10800"/>
            </a:lvl8pPr>
            <a:lvl9pPr>
              <a:defRPr sz="10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560321" y="7462522"/>
            <a:ext cx="16846554" cy="24393528"/>
          </a:xfrm>
        </p:spPr>
        <p:txBody>
          <a:bodyPr/>
          <a:lstStyle>
            <a:lvl1pPr marL="0" indent="0">
              <a:buNone/>
              <a:defRPr sz="7600"/>
            </a:lvl1pPr>
            <a:lvl2pPr marL="2480479" indent="0">
              <a:buNone/>
              <a:defRPr sz="6600"/>
            </a:lvl2pPr>
            <a:lvl3pPr marL="4960964" indent="0">
              <a:buNone/>
              <a:defRPr sz="5400"/>
            </a:lvl3pPr>
            <a:lvl4pPr marL="7441442" indent="0">
              <a:buNone/>
              <a:defRPr sz="4800"/>
            </a:lvl4pPr>
            <a:lvl5pPr marL="9921927" indent="0">
              <a:buNone/>
              <a:defRPr sz="4800"/>
            </a:lvl5pPr>
            <a:lvl6pPr marL="12402406" indent="0">
              <a:buNone/>
              <a:defRPr sz="4800"/>
            </a:lvl6pPr>
            <a:lvl7pPr marL="14882891" indent="0">
              <a:buNone/>
              <a:defRPr sz="4800"/>
            </a:lvl7pPr>
            <a:lvl8pPr marL="17363371" indent="0">
              <a:buNone/>
              <a:defRPr sz="4800"/>
            </a:lvl8pPr>
            <a:lvl9pPr marL="1984385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89079457-8894-4ECA-BAF1-8550F3B83236}" type="slidenum">
              <a:rPr lang="en-US" smtClean="0"/>
              <a:pPr>
                <a:defRPr/>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813" y="24963120"/>
            <a:ext cx="30723840" cy="2947038"/>
          </a:xfrm>
        </p:spPr>
        <p:txBody>
          <a:bodyPr anchor="b"/>
          <a:lstStyle>
            <a:lvl1pPr algn="l">
              <a:defRPr sz="10800" b="1"/>
            </a:lvl1pPr>
          </a:lstStyle>
          <a:p>
            <a:r>
              <a:rPr lang="en-US" smtClean="0"/>
              <a:t>Click to edit Master title style</a:t>
            </a:r>
            <a:endParaRPr lang="en-US"/>
          </a:p>
        </p:txBody>
      </p:sp>
      <p:sp>
        <p:nvSpPr>
          <p:cNvPr id="3" name="Picture Placeholder 2"/>
          <p:cNvSpPr>
            <a:spLocks noGrp="1"/>
          </p:cNvSpPr>
          <p:nvPr>
            <p:ph type="pic" idx="1"/>
          </p:nvPr>
        </p:nvSpPr>
        <p:spPr>
          <a:xfrm>
            <a:off x="10036813" y="3186430"/>
            <a:ext cx="30723840" cy="21396960"/>
          </a:xfrm>
        </p:spPr>
        <p:txBody>
          <a:bodyPr/>
          <a:lstStyle>
            <a:lvl1pPr marL="0" indent="0">
              <a:buNone/>
              <a:defRPr sz="17400"/>
            </a:lvl1pPr>
            <a:lvl2pPr marL="2480479" indent="0">
              <a:buNone/>
              <a:defRPr sz="15300"/>
            </a:lvl2pPr>
            <a:lvl3pPr marL="4960964" indent="0">
              <a:buNone/>
              <a:defRPr sz="13000"/>
            </a:lvl3pPr>
            <a:lvl4pPr marL="7441442" indent="0">
              <a:buNone/>
              <a:defRPr sz="10800"/>
            </a:lvl4pPr>
            <a:lvl5pPr marL="9921927" indent="0">
              <a:buNone/>
              <a:defRPr sz="10800"/>
            </a:lvl5pPr>
            <a:lvl6pPr marL="12402406" indent="0">
              <a:buNone/>
              <a:defRPr sz="10800"/>
            </a:lvl6pPr>
            <a:lvl7pPr marL="14882891" indent="0">
              <a:buNone/>
              <a:defRPr sz="10800"/>
            </a:lvl7pPr>
            <a:lvl8pPr marL="17363371" indent="0">
              <a:buNone/>
              <a:defRPr sz="10800"/>
            </a:lvl8pPr>
            <a:lvl9pPr marL="19843855" indent="0">
              <a:buNone/>
              <a:defRPr sz="10800"/>
            </a:lvl9pPr>
          </a:lstStyle>
          <a:p>
            <a:endParaRPr lang="en-US"/>
          </a:p>
        </p:txBody>
      </p:sp>
      <p:sp>
        <p:nvSpPr>
          <p:cNvPr id="4" name="Text Placeholder 3"/>
          <p:cNvSpPr>
            <a:spLocks noGrp="1"/>
          </p:cNvSpPr>
          <p:nvPr>
            <p:ph type="body" sz="half" idx="2"/>
          </p:nvPr>
        </p:nvSpPr>
        <p:spPr>
          <a:xfrm>
            <a:off x="10036813" y="27910158"/>
            <a:ext cx="30723840" cy="4185282"/>
          </a:xfrm>
        </p:spPr>
        <p:txBody>
          <a:bodyPr/>
          <a:lstStyle>
            <a:lvl1pPr marL="0" indent="0">
              <a:buNone/>
              <a:defRPr sz="7600"/>
            </a:lvl1pPr>
            <a:lvl2pPr marL="2480479" indent="0">
              <a:buNone/>
              <a:defRPr sz="6600"/>
            </a:lvl2pPr>
            <a:lvl3pPr marL="4960964" indent="0">
              <a:buNone/>
              <a:defRPr sz="5400"/>
            </a:lvl3pPr>
            <a:lvl4pPr marL="7441442" indent="0">
              <a:buNone/>
              <a:defRPr sz="4800"/>
            </a:lvl4pPr>
            <a:lvl5pPr marL="9921927" indent="0">
              <a:buNone/>
              <a:defRPr sz="4800"/>
            </a:lvl5pPr>
            <a:lvl6pPr marL="12402406" indent="0">
              <a:buNone/>
              <a:defRPr sz="4800"/>
            </a:lvl6pPr>
            <a:lvl7pPr marL="14882891" indent="0">
              <a:buNone/>
              <a:defRPr sz="4800"/>
            </a:lvl7pPr>
            <a:lvl8pPr marL="17363371" indent="0">
              <a:buNone/>
              <a:defRPr sz="4800"/>
            </a:lvl8pPr>
            <a:lvl9pPr marL="19843855"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E7E2C8A-F837-4273-80CD-7A8AF3065B29}" type="slidenum">
              <a:rPr lang="en-US" smtClean="0"/>
              <a:pPr>
                <a:defRPr/>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5FF6DC5-D486-47C2-BC46-F707823499F0}" type="slidenum">
              <a:rPr lang="en-US" smtClean="0"/>
              <a:pPr>
                <a:defRPr/>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3046354" y="6471928"/>
            <a:ext cx="59909707" cy="1379410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3317221" y="6471928"/>
            <a:ext cx="178875693" cy="1379410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83C7DBEC-CC5A-4751-8108-95096A24D1B3}" type="slidenum">
              <a:rPr lang="en-US" smtClean="0"/>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Freeform 3"/>
          <p:cNvSpPr>
            <a:spLocks/>
          </p:cNvSpPr>
          <p:nvPr/>
        </p:nvSpPr>
        <p:spPr bwMode="auto">
          <a:xfrm>
            <a:off x="2791803" y="30914369"/>
            <a:ext cx="27673543" cy="4789114"/>
          </a:xfrm>
          <a:custGeom>
            <a:avLst/>
            <a:gdLst>
              <a:gd name="T0" fmla="*/ 0 w 7485"/>
              <a:gd name="T1" fmla="*/ 0 h 337"/>
              <a:gd name="T2" fmla="*/ 5760 w 7485"/>
              <a:gd name="T3" fmla="*/ 0 h 337"/>
              <a:gd name="T4" fmla="*/ 5760 w 7485"/>
              <a:gd name="T5" fmla="*/ 528 h 337"/>
              <a:gd name="T6" fmla="*/ 48 w 7485"/>
              <a:gd name="T7" fmla="*/ 0 h 337"/>
              <a:gd name="T8" fmla="*/ 0 60000 65536"/>
              <a:gd name="T9" fmla="*/ 0 60000 65536"/>
              <a:gd name="T10" fmla="*/ 0 60000 65536"/>
              <a:gd name="T11" fmla="*/ 0 60000 65536"/>
              <a:gd name="T12" fmla="*/ 0 w 7485"/>
              <a:gd name="T13" fmla="*/ 0 h 337"/>
              <a:gd name="T14" fmla="*/ 7485 w 7485"/>
              <a:gd name="T15" fmla="*/ 337 h 337"/>
            </a:gdLst>
            <a:ahLst/>
            <a:cxnLst>
              <a:cxn ang="T8">
                <a:pos x="T0" y="T1"/>
              </a:cxn>
              <a:cxn ang="T9">
                <a:pos x="T2" y="T3"/>
              </a:cxn>
              <a:cxn ang="T10">
                <a:pos x="T4" y="T5"/>
              </a:cxn>
              <a:cxn ang="T11">
                <a:pos x="T6" y="T7"/>
              </a:cxn>
            </a:cxnLst>
            <a:rect l="T12" t="T13" r="T14" b="T15"/>
            <a:pathLst>
              <a:path w="7485" h="337">
                <a:moveTo>
                  <a:pt x="0" y="2"/>
                </a:moveTo>
                <a:lnTo>
                  <a:pt x="7485" y="337"/>
                </a:lnTo>
                <a:lnTo>
                  <a:pt x="5558" y="337"/>
                </a:lnTo>
                <a:lnTo>
                  <a:pt x="1" y="0"/>
                </a:lnTo>
              </a:path>
            </a:pathLst>
          </a:custGeom>
          <a:solidFill>
            <a:srgbClr val="A6B9DB">
              <a:alpha val="39999"/>
            </a:srgbClr>
          </a:solidFill>
          <a:ln w="9525" algn="ctr">
            <a:noFill/>
            <a:round/>
            <a:headEnd/>
            <a:tailEnd/>
          </a:ln>
        </p:spPr>
        <p:txBody>
          <a:bodyPr lIns="495207" tIns="247590" rIns="495207" bIns="247590"/>
          <a:lstStyle/>
          <a:p>
            <a:pPr defTabSz="1008219">
              <a:defRPr/>
            </a:pPr>
            <a:endParaRPr lang="en-US" dirty="0"/>
          </a:p>
        </p:txBody>
      </p:sp>
      <p:sp>
        <p:nvSpPr>
          <p:cNvPr id="5" name="Freeform 4"/>
          <p:cNvSpPr>
            <a:spLocks/>
          </p:cNvSpPr>
          <p:nvPr/>
        </p:nvSpPr>
        <p:spPr bwMode="auto">
          <a:xfrm>
            <a:off x="2719999" y="30881592"/>
            <a:ext cx="20669250" cy="4854668"/>
          </a:xfrm>
          <a:custGeom>
            <a:avLst/>
            <a:gdLst>
              <a:gd name="T0" fmla="*/ 0 w 5591"/>
              <a:gd name="T1" fmla="*/ 0 h 588"/>
              <a:gd name="T2" fmla="*/ 5760 w 5591"/>
              <a:gd name="T3" fmla="*/ 0 h 588"/>
              <a:gd name="T4" fmla="*/ 5760 w 5591"/>
              <a:gd name="T5" fmla="*/ 528 h 588"/>
              <a:gd name="T6" fmla="*/ 48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w="9525" algn="ctr">
            <a:noFill/>
            <a:round/>
            <a:headEnd/>
            <a:tailEnd/>
          </a:ln>
        </p:spPr>
        <p:txBody>
          <a:bodyPr lIns="495207" tIns="247590" rIns="495207" bIns="247590"/>
          <a:lstStyle/>
          <a:p>
            <a:pPr defTabSz="1008219">
              <a:defRPr/>
            </a:pPr>
            <a:endParaRPr lang="en-US" dirty="0"/>
          </a:p>
        </p:txBody>
      </p:sp>
      <p:grpSp>
        <p:nvGrpSpPr>
          <p:cNvPr id="6" name="Right Triangle 13"/>
          <p:cNvGrpSpPr>
            <a:grpSpLocks/>
          </p:cNvGrpSpPr>
          <p:nvPr/>
        </p:nvGrpSpPr>
        <p:grpSpPr bwMode="auto">
          <a:xfrm>
            <a:off x="-35902" y="30105864"/>
            <a:ext cx="19060503" cy="5637679"/>
            <a:chOff x="-23" y="16535"/>
            <a:chExt cx="11151" cy="3095"/>
          </a:xfrm>
        </p:grpSpPr>
        <p:pic>
          <p:nvPicPr>
            <p:cNvPr id="7" name="Right Triangle 13"/>
            <p:cNvPicPr>
              <a:picLocks noChangeArrowheads="1"/>
            </p:cNvPicPr>
            <p:nvPr/>
          </p:nvPicPr>
          <p:blipFill>
            <a:blip r:embed="rId2" cstate="print"/>
            <a:srcRect/>
            <a:stretch>
              <a:fillRect/>
            </a:stretch>
          </p:blipFill>
          <p:spPr bwMode="auto">
            <a:xfrm>
              <a:off x="-23" y="16535"/>
              <a:ext cx="11151" cy="3095"/>
            </a:xfrm>
            <a:prstGeom prst="rect">
              <a:avLst/>
            </a:prstGeom>
            <a:noFill/>
            <a:ln w="9525">
              <a:noFill/>
              <a:miter lim="800000"/>
              <a:headEnd/>
              <a:tailEnd/>
            </a:ln>
          </p:spPr>
        </p:pic>
        <p:sp>
          <p:nvSpPr>
            <p:cNvPr id="8" name="Text Box 5"/>
            <p:cNvSpPr txBox="1">
              <a:spLocks noChangeArrowheads="1"/>
            </p:cNvSpPr>
            <p:nvPr/>
          </p:nvSpPr>
          <p:spPr bwMode="auto">
            <a:xfrm>
              <a:off x="909" y="18338"/>
              <a:ext cx="5572" cy="1029"/>
            </a:xfrm>
            <a:prstGeom prst="rect">
              <a:avLst/>
            </a:prstGeom>
            <a:noFill/>
            <a:ln w="9525">
              <a:noFill/>
              <a:miter lim="800000"/>
              <a:headEnd/>
              <a:tailEnd/>
            </a:ln>
          </p:spPr>
          <p:txBody>
            <a:bodyPr lIns="448347" tIns="224161" rIns="448347" bIns="224161" anchor="ctr"/>
            <a:lstStyle/>
            <a:p>
              <a:pPr algn="ctr" defTabSz="1008219">
                <a:defRPr/>
              </a:pPr>
              <a:endParaRPr lang="en-US" dirty="0">
                <a:solidFill>
                  <a:srgbClr val="FFFFFF"/>
                </a:solidFill>
                <a:latin typeface="Lucida Sans Unicode" pitchFamily="34" charset="0"/>
              </a:endParaRPr>
            </a:p>
          </p:txBody>
        </p:sp>
      </p:grpSp>
      <p:cxnSp>
        <p:nvCxnSpPr>
          <p:cNvPr id="9" name="Straight Connector 8"/>
          <p:cNvCxnSpPr/>
          <p:nvPr/>
        </p:nvCxnSpPr>
        <p:spPr>
          <a:xfrm>
            <a:off x="-53432" y="30094420"/>
            <a:ext cx="19072559" cy="5638792"/>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0" name="Chevron 9"/>
          <p:cNvSpPr>
            <a:spLocks noChangeArrowheads="1"/>
          </p:cNvSpPr>
          <p:nvPr/>
        </p:nvSpPr>
        <p:spPr bwMode="auto">
          <a:xfrm>
            <a:off x="20366649" y="15627445"/>
            <a:ext cx="1022350" cy="1187263"/>
          </a:xfrm>
          <a:prstGeom prst="chevron">
            <a:avLst>
              <a:gd name="adj" fmla="val 50000"/>
            </a:avLst>
          </a:prstGeom>
          <a:gradFill rotWithShape="1">
            <a:gsLst>
              <a:gs pos="0">
                <a:srgbClr val="3265A1"/>
              </a:gs>
              <a:gs pos="72000">
                <a:srgbClr val="6391D5"/>
              </a:gs>
              <a:gs pos="100000">
                <a:srgbClr val="8AA8DA"/>
              </a:gs>
            </a:gsLst>
            <a:lin ang="16200000"/>
          </a:gradFill>
          <a:ln w="3175" cap="rnd" algn="ctr">
            <a:solidFill>
              <a:srgbClr val="385D8A"/>
            </a:solidFill>
            <a:miter lim="800000"/>
            <a:headEnd/>
            <a:tailEnd/>
          </a:ln>
          <a:effectLst>
            <a:outerShdw dist="25400" dir="5400000" rotWithShape="0">
              <a:srgbClr val="000000">
                <a:alpha val="45999"/>
              </a:srgbClr>
            </a:outerShdw>
          </a:effectLst>
        </p:spPr>
        <p:txBody>
          <a:bodyPr lIns="495207" tIns="247590" rIns="495207" bIns="247590" anchor="ctr"/>
          <a:lstStyle/>
          <a:p>
            <a:pPr defTabSz="1008219">
              <a:defRPr/>
            </a:pPr>
            <a:endParaRPr lang="en-US" dirty="0">
              <a:solidFill>
                <a:srgbClr val="FFFFFF"/>
              </a:solidFill>
              <a:latin typeface="Lucida Sans Unicode" pitchFamily="34" charset="0"/>
            </a:endParaRPr>
          </a:p>
        </p:txBody>
      </p:sp>
      <p:sp>
        <p:nvSpPr>
          <p:cNvPr id="11" name="Chevron 10"/>
          <p:cNvSpPr>
            <a:spLocks noChangeArrowheads="1"/>
          </p:cNvSpPr>
          <p:nvPr/>
        </p:nvSpPr>
        <p:spPr bwMode="auto">
          <a:xfrm>
            <a:off x="19318655" y="15627445"/>
            <a:ext cx="1030899" cy="1187263"/>
          </a:xfrm>
          <a:prstGeom prst="chevron">
            <a:avLst>
              <a:gd name="adj" fmla="val 50000"/>
            </a:avLst>
          </a:prstGeom>
          <a:gradFill rotWithShape="1">
            <a:gsLst>
              <a:gs pos="0">
                <a:srgbClr val="3265A1"/>
              </a:gs>
              <a:gs pos="72000">
                <a:srgbClr val="6391D5"/>
              </a:gs>
              <a:gs pos="100000">
                <a:srgbClr val="8AA8DA"/>
              </a:gs>
            </a:gsLst>
            <a:lin ang="16200000"/>
          </a:gradFill>
          <a:ln w="3175" cap="rnd" algn="ctr">
            <a:solidFill>
              <a:srgbClr val="385D8A"/>
            </a:solidFill>
            <a:miter lim="800000"/>
            <a:headEnd/>
            <a:tailEnd/>
          </a:ln>
          <a:effectLst>
            <a:outerShdw dist="25400" dir="5400000" rotWithShape="0">
              <a:srgbClr val="000000">
                <a:alpha val="45999"/>
              </a:srgbClr>
            </a:outerShdw>
          </a:effectLst>
        </p:spPr>
        <p:txBody>
          <a:bodyPr lIns="495207" tIns="247590" rIns="495207" bIns="247590" anchor="ctr"/>
          <a:lstStyle/>
          <a:p>
            <a:pPr defTabSz="1008219">
              <a:defRPr/>
            </a:pPr>
            <a:endParaRPr lang="en-US" dirty="0">
              <a:solidFill>
                <a:srgbClr val="FFFFFF"/>
              </a:solidFill>
              <a:latin typeface="Lucida Sans Unicode" pitchFamily="34" charset="0"/>
            </a:endParaRPr>
          </a:p>
        </p:txBody>
      </p:sp>
      <p:sp>
        <p:nvSpPr>
          <p:cNvPr id="2" name="Title 1"/>
          <p:cNvSpPr>
            <a:spLocks noGrp="1"/>
          </p:cNvSpPr>
          <p:nvPr>
            <p:ph type="title"/>
          </p:nvPr>
        </p:nvSpPr>
        <p:spPr>
          <a:xfrm>
            <a:off x="4045305" y="5510502"/>
            <a:ext cx="43525440" cy="9509760"/>
          </a:xfrm>
        </p:spPr>
        <p:txBody>
          <a:bodyPr anchor="b">
            <a:normAutofit/>
            <a:scene3d>
              <a:camera prst="orthographicFront"/>
              <a:lightRig rig="soft" dir="t"/>
            </a:scene3d>
            <a:sp3d prstMaterial="softEdge">
              <a:bevelT w="25400" h="25400"/>
            </a:sp3d>
          </a:bodyPr>
          <a:lstStyle>
            <a:lvl1pPr algn="r">
              <a:buNone/>
              <a:defRPr sz="26100" b="1" cap="none" baseline="0">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3" name="Text Placeholder 2"/>
          <p:cNvSpPr>
            <a:spLocks noGrp="1"/>
          </p:cNvSpPr>
          <p:nvPr>
            <p:ph type="body" idx="1"/>
          </p:nvPr>
        </p:nvSpPr>
        <p:spPr>
          <a:xfrm>
            <a:off x="21967194" y="15244902"/>
            <a:ext cx="25603200" cy="7565418"/>
          </a:xfrm>
        </p:spPr>
        <p:txBody>
          <a:bodyPr lIns="496320" rIns="496320"/>
          <a:lstStyle>
            <a:lvl1pPr marL="0" indent="0" algn="l">
              <a:buNone/>
              <a:defRPr sz="12400">
                <a:solidFill>
                  <a:schemeClr val="tx1"/>
                </a:solidFill>
              </a:defRPr>
            </a:lvl1pPr>
            <a:lvl2pPr>
              <a:buNone/>
              <a:defRPr sz="9800">
                <a:solidFill>
                  <a:schemeClr val="tx1">
                    <a:tint val="75000"/>
                  </a:schemeClr>
                </a:solidFill>
              </a:defRPr>
            </a:lvl2pPr>
            <a:lvl3pPr>
              <a:buNone/>
              <a:defRPr sz="8700">
                <a:solidFill>
                  <a:schemeClr val="tx1">
                    <a:tint val="75000"/>
                  </a:schemeClr>
                </a:solidFill>
              </a:defRPr>
            </a:lvl3pPr>
            <a:lvl4pPr>
              <a:buNone/>
              <a:defRPr sz="7600">
                <a:solidFill>
                  <a:schemeClr val="tx1">
                    <a:tint val="75000"/>
                  </a:schemeClr>
                </a:solidFill>
              </a:defRPr>
            </a:lvl4pPr>
            <a:lvl5pPr>
              <a:buNone/>
              <a:defRPr sz="7600">
                <a:solidFill>
                  <a:schemeClr val="tx1">
                    <a:tint val="75000"/>
                  </a:schemeClr>
                </a:solidFill>
              </a:defRPr>
            </a:lvl5pPr>
            <a:extLst/>
          </a:lstStyle>
          <a:p>
            <a:pPr lvl="0"/>
            <a:r>
              <a:rPr lang="en-US" smtClean="0"/>
              <a:t>Click to edit Master text styles</a:t>
            </a:r>
          </a:p>
        </p:txBody>
      </p:sp>
      <p:sp>
        <p:nvSpPr>
          <p:cNvPr id="12" name="Date Placeholder 3"/>
          <p:cNvSpPr>
            <a:spLocks noGrp="1"/>
          </p:cNvSpPr>
          <p:nvPr>
            <p:ph type="dt" sz="half" idx="10"/>
          </p:nvPr>
        </p:nvSpPr>
        <p:spPr/>
        <p:txBody>
          <a:bodyPr/>
          <a:lstStyle>
            <a:lvl1pPr>
              <a:defRPr/>
            </a:lvl1pPr>
          </a:lstStyle>
          <a:p>
            <a:pPr>
              <a:defRPr/>
            </a:pPr>
            <a:endParaRPr lang="en-US"/>
          </a:p>
        </p:txBody>
      </p:sp>
      <p:sp>
        <p:nvSpPr>
          <p:cNvPr id="13" name="Footer Placeholder 4"/>
          <p:cNvSpPr>
            <a:spLocks noGrp="1"/>
          </p:cNvSpPr>
          <p:nvPr>
            <p:ph type="ftr" sz="quarter" idx="11"/>
          </p:nvPr>
        </p:nvSpPr>
        <p:spPr/>
        <p:txBody>
          <a:bodyPr/>
          <a:lstStyle>
            <a:lvl1pPr>
              <a:defRPr/>
            </a:lvl1pPr>
          </a:lstStyle>
          <a:p>
            <a:pPr>
              <a:defRPr/>
            </a:pPr>
            <a:endParaRPr lang="en-US"/>
          </a:p>
        </p:txBody>
      </p:sp>
      <p:sp>
        <p:nvSpPr>
          <p:cNvPr id="14" name="Slide Number Placeholder 5"/>
          <p:cNvSpPr>
            <a:spLocks noGrp="1"/>
          </p:cNvSpPr>
          <p:nvPr>
            <p:ph type="sldNum" sz="quarter" idx="12"/>
          </p:nvPr>
        </p:nvSpPr>
        <p:spPr/>
        <p:txBody>
          <a:bodyPr/>
          <a:lstStyle>
            <a:lvl1pPr>
              <a:defRPr/>
            </a:lvl1pPr>
          </a:lstStyle>
          <a:p>
            <a:pPr>
              <a:defRPr/>
            </a:pPr>
            <a:fld id="{B0901658-CECA-49D7-AED8-9411C7A90637}" type="slidenum">
              <a:rPr lang="en-US"/>
              <a:pPr>
                <a:defRPr/>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Freeform 4"/>
          <p:cNvSpPr>
            <a:spLocks/>
          </p:cNvSpPr>
          <p:nvPr/>
        </p:nvSpPr>
        <p:spPr bwMode="auto">
          <a:xfrm>
            <a:off x="2791803" y="30914369"/>
            <a:ext cx="27673543" cy="4789114"/>
          </a:xfrm>
          <a:custGeom>
            <a:avLst/>
            <a:gdLst>
              <a:gd name="T0" fmla="*/ 0 w 7485"/>
              <a:gd name="T1" fmla="*/ 0 h 337"/>
              <a:gd name="T2" fmla="*/ 5760 w 7485"/>
              <a:gd name="T3" fmla="*/ 0 h 337"/>
              <a:gd name="T4" fmla="*/ 5760 w 7485"/>
              <a:gd name="T5" fmla="*/ 528 h 337"/>
              <a:gd name="T6" fmla="*/ 48 w 7485"/>
              <a:gd name="T7" fmla="*/ 0 h 337"/>
              <a:gd name="T8" fmla="*/ 0 60000 65536"/>
              <a:gd name="T9" fmla="*/ 0 60000 65536"/>
              <a:gd name="T10" fmla="*/ 0 60000 65536"/>
              <a:gd name="T11" fmla="*/ 0 60000 65536"/>
              <a:gd name="T12" fmla="*/ 0 w 7485"/>
              <a:gd name="T13" fmla="*/ 0 h 337"/>
              <a:gd name="T14" fmla="*/ 7485 w 7485"/>
              <a:gd name="T15" fmla="*/ 337 h 337"/>
            </a:gdLst>
            <a:ahLst/>
            <a:cxnLst>
              <a:cxn ang="T8">
                <a:pos x="T0" y="T1"/>
              </a:cxn>
              <a:cxn ang="T9">
                <a:pos x="T2" y="T3"/>
              </a:cxn>
              <a:cxn ang="T10">
                <a:pos x="T4" y="T5"/>
              </a:cxn>
              <a:cxn ang="T11">
                <a:pos x="T6" y="T7"/>
              </a:cxn>
            </a:cxnLst>
            <a:rect l="T12" t="T13" r="T14" b="T15"/>
            <a:pathLst>
              <a:path w="7485" h="337">
                <a:moveTo>
                  <a:pt x="0" y="2"/>
                </a:moveTo>
                <a:lnTo>
                  <a:pt x="7485" y="337"/>
                </a:lnTo>
                <a:lnTo>
                  <a:pt x="5558" y="337"/>
                </a:lnTo>
                <a:lnTo>
                  <a:pt x="1" y="0"/>
                </a:lnTo>
              </a:path>
            </a:pathLst>
          </a:custGeom>
          <a:solidFill>
            <a:srgbClr val="A6B9DB">
              <a:alpha val="39999"/>
            </a:srgbClr>
          </a:solidFill>
          <a:ln w="9525" algn="ctr">
            <a:noFill/>
            <a:round/>
            <a:headEnd/>
            <a:tailEnd/>
          </a:ln>
        </p:spPr>
        <p:txBody>
          <a:bodyPr lIns="495207" tIns="247590" rIns="495207" bIns="247590"/>
          <a:lstStyle/>
          <a:p>
            <a:pPr defTabSz="1008219">
              <a:defRPr/>
            </a:pPr>
            <a:endParaRPr lang="en-US" dirty="0"/>
          </a:p>
        </p:txBody>
      </p:sp>
      <p:sp>
        <p:nvSpPr>
          <p:cNvPr id="6" name="Freeform 5"/>
          <p:cNvSpPr>
            <a:spLocks/>
          </p:cNvSpPr>
          <p:nvPr/>
        </p:nvSpPr>
        <p:spPr bwMode="auto">
          <a:xfrm>
            <a:off x="2719999" y="30881592"/>
            <a:ext cx="20669250" cy="4854668"/>
          </a:xfrm>
          <a:custGeom>
            <a:avLst/>
            <a:gdLst>
              <a:gd name="T0" fmla="*/ 0 w 5591"/>
              <a:gd name="T1" fmla="*/ 0 h 588"/>
              <a:gd name="T2" fmla="*/ 5760 w 5591"/>
              <a:gd name="T3" fmla="*/ 0 h 588"/>
              <a:gd name="T4" fmla="*/ 5760 w 5591"/>
              <a:gd name="T5" fmla="*/ 528 h 588"/>
              <a:gd name="T6" fmla="*/ 48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w="9525" algn="ctr">
            <a:noFill/>
            <a:round/>
            <a:headEnd/>
            <a:tailEnd/>
          </a:ln>
        </p:spPr>
        <p:txBody>
          <a:bodyPr lIns="495207" tIns="247590" rIns="495207" bIns="247590"/>
          <a:lstStyle/>
          <a:p>
            <a:pPr defTabSz="1008219">
              <a:defRPr/>
            </a:pPr>
            <a:endParaRPr lang="en-US" dirty="0"/>
          </a:p>
        </p:txBody>
      </p:sp>
      <p:grpSp>
        <p:nvGrpSpPr>
          <p:cNvPr id="7" name="Right Triangle 13"/>
          <p:cNvGrpSpPr>
            <a:grpSpLocks/>
          </p:cNvGrpSpPr>
          <p:nvPr/>
        </p:nvGrpSpPr>
        <p:grpSpPr bwMode="auto">
          <a:xfrm>
            <a:off x="-35902" y="30105864"/>
            <a:ext cx="19060503" cy="5637679"/>
            <a:chOff x="-23" y="16535"/>
            <a:chExt cx="11151" cy="3095"/>
          </a:xfrm>
        </p:grpSpPr>
        <p:pic>
          <p:nvPicPr>
            <p:cNvPr id="9" name="Right Triangle 13"/>
            <p:cNvPicPr>
              <a:picLocks noChangeArrowheads="1"/>
            </p:cNvPicPr>
            <p:nvPr/>
          </p:nvPicPr>
          <p:blipFill>
            <a:blip r:embed="rId2" cstate="print"/>
            <a:srcRect/>
            <a:stretch>
              <a:fillRect/>
            </a:stretch>
          </p:blipFill>
          <p:spPr bwMode="auto">
            <a:xfrm>
              <a:off x="-23" y="16535"/>
              <a:ext cx="11151" cy="3095"/>
            </a:xfrm>
            <a:prstGeom prst="rect">
              <a:avLst/>
            </a:prstGeom>
            <a:noFill/>
            <a:ln w="9525">
              <a:noFill/>
              <a:miter lim="800000"/>
              <a:headEnd/>
              <a:tailEnd/>
            </a:ln>
          </p:spPr>
        </p:pic>
        <p:sp>
          <p:nvSpPr>
            <p:cNvPr id="10" name="Text Box 5"/>
            <p:cNvSpPr txBox="1">
              <a:spLocks noChangeArrowheads="1"/>
            </p:cNvSpPr>
            <p:nvPr/>
          </p:nvSpPr>
          <p:spPr bwMode="auto">
            <a:xfrm>
              <a:off x="909" y="18338"/>
              <a:ext cx="5572" cy="1029"/>
            </a:xfrm>
            <a:prstGeom prst="rect">
              <a:avLst/>
            </a:prstGeom>
            <a:noFill/>
            <a:ln w="9525">
              <a:noFill/>
              <a:miter lim="800000"/>
              <a:headEnd/>
              <a:tailEnd/>
            </a:ln>
          </p:spPr>
          <p:txBody>
            <a:bodyPr lIns="448347" tIns="224161" rIns="448347" bIns="224161" anchor="ctr"/>
            <a:lstStyle/>
            <a:p>
              <a:pPr algn="ctr" defTabSz="1008219">
                <a:defRPr/>
              </a:pPr>
              <a:endParaRPr lang="en-US" dirty="0">
                <a:solidFill>
                  <a:srgbClr val="FFFFFF"/>
                </a:solidFill>
                <a:latin typeface="Lucida Sans Unicode" pitchFamily="34" charset="0"/>
              </a:endParaRPr>
            </a:p>
          </p:txBody>
        </p:sp>
      </p:grpSp>
      <p:cxnSp>
        <p:nvCxnSpPr>
          <p:cNvPr id="11" name="Straight Connector 10"/>
          <p:cNvCxnSpPr/>
          <p:nvPr/>
        </p:nvCxnSpPr>
        <p:spPr>
          <a:xfrm>
            <a:off x="-53432" y="30094420"/>
            <a:ext cx="19072559" cy="5638792"/>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3" name="Content Placeholder 2"/>
          <p:cNvSpPr>
            <a:spLocks noGrp="1"/>
          </p:cNvSpPr>
          <p:nvPr>
            <p:ph sz="half" idx="1"/>
          </p:nvPr>
        </p:nvSpPr>
        <p:spPr>
          <a:xfrm>
            <a:off x="2560320" y="7702909"/>
            <a:ext cx="22616160" cy="23535008"/>
          </a:xfrm>
        </p:spPr>
        <p:txBody>
          <a:bodyPr/>
          <a:lstStyle>
            <a:lvl1pPr>
              <a:defRPr sz="15300"/>
            </a:lvl1pPr>
            <a:lvl2pPr>
              <a:defRPr sz="13000"/>
            </a:lvl2pPr>
            <a:lvl3pPr>
              <a:defRPr sz="10800"/>
            </a:lvl3pPr>
            <a:lvl4pPr>
              <a:defRPr sz="9800"/>
            </a:lvl4pPr>
            <a:lvl5pPr>
              <a:defRPr sz="98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6029920" y="7702909"/>
            <a:ext cx="22616160" cy="23535008"/>
          </a:xfrm>
        </p:spPr>
        <p:txBody>
          <a:bodyPr/>
          <a:lstStyle>
            <a:lvl1pPr>
              <a:defRPr sz="15300"/>
            </a:lvl1pPr>
            <a:lvl2pPr>
              <a:defRPr sz="13000"/>
            </a:lvl2pPr>
            <a:lvl3pPr>
              <a:defRPr sz="10800"/>
            </a:lvl3pPr>
            <a:lvl4pPr>
              <a:defRPr sz="9800"/>
            </a:lvl4pPr>
            <a:lvl5pPr>
              <a:defRPr sz="98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Title 7"/>
          <p:cNvSpPr>
            <a:spLocks noGrp="1"/>
          </p:cNvSpPr>
          <p:nvPr>
            <p:ph type="title"/>
          </p:nvPr>
        </p:nvSpPr>
        <p:spPr/>
        <p:txBody>
          <a:bodyPr rtlCol="0"/>
          <a:lstStyle>
            <a:extLst/>
          </a:lstStyle>
          <a:p>
            <a:r>
              <a:rPr lang="en-US" smtClean="0"/>
              <a:t>Click to edit Master title style</a:t>
            </a:r>
            <a:endParaRPr lang="en-US"/>
          </a:p>
        </p:txBody>
      </p:sp>
      <p:sp>
        <p:nvSpPr>
          <p:cNvPr id="12" name="Date Placeholder 4"/>
          <p:cNvSpPr>
            <a:spLocks noGrp="1"/>
          </p:cNvSpPr>
          <p:nvPr>
            <p:ph type="dt" sz="half" idx="10"/>
          </p:nvPr>
        </p:nvSpPr>
        <p:spPr/>
        <p:txBody>
          <a:bodyPr/>
          <a:lstStyle>
            <a:lvl1pPr>
              <a:defRPr/>
            </a:lvl1pPr>
          </a:lstStyle>
          <a:p>
            <a:pPr>
              <a:defRPr/>
            </a:pPr>
            <a:endParaRPr lang="en-US"/>
          </a:p>
        </p:txBody>
      </p:sp>
      <p:sp>
        <p:nvSpPr>
          <p:cNvPr id="13" name="Footer Placeholder 5"/>
          <p:cNvSpPr>
            <a:spLocks noGrp="1"/>
          </p:cNvSpPr>
          <p:nvPr>
            <p:ph type="ftr" sz="quarter" idx="11"/>
          </p:nvPr>
        </p:nvSpPr>
        <p:spPr/>
        <p:txBody>
          <a:bodyPr/>
          <a:lstStyle>
            <a:lvl1pPr>
              <a:defRPr/>
            </a:lvl1pPr>
          </a:lstStyle>
          <a:p>
            <a:pPr>
              <a:defRPr/>
            </a:pPr>
            <a:endParaRPr lang="en-US"/>
          </a:p>
        </p:txBody>
      </p:sp>
      <p:sp>
        <p:nvSpPr>
          <p:cNvPr id="14" name="Slide Number Placeholder 6"/>
          <p:cNvSpPr>
            <a:spLocks noGrp="1"/>
          </p:cNvSpPr>
          <p:nvPr>
            <p:ph type="sldNum" sz="quarter" idx="12"/>
          </p:nvPr>
        </p:nvSpPr>
        <p:spPr/>
        <p:txBody>
          <a:bodyPr/>
          <a:lstStyle>
            <a:lvl1pPr>
              <a:defRPr/>
            </a:lvl1pPr>
          </a:lstStyle>
          <a:p>
            <a:pPr>
              <a:defRPr/>
            </a:pPr>
            <a:fld id="{DDD32267-B199-48A3-9314-61E42B3851EE}" type="slidenum">
              <a:rPr lang="en-US"/>
              <a:pPr>
                <a:defRPr/>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Freeform 2"/>
          <p:cNvSpPr>
            <a:spLocks/>
          </p:cNvSpPr>
          <p:nvPr/>
        </p:nvSpPr>
        <p:spPr bwMode="auto">
          <a:xfrm>
            <a:off x="2791803" y="30914369"/>
            <a:ext cx="27673543" cy="4789114"/>
          </a:xfrm>
          <a:custGeom>
            <a:avLst/>
            <a:gdLst>
              <a:gd name="T0" fmla="*/ 0 w 7485"/>
              <a:gd name="T1" fmla="*/ 0 h 337"/>
              <a:gd name="T2" fmla="*/ 5760 w 7485"/>
              <a:gd name="T3" fmla="*/ 0 h 337"/>
              <a:gd name="T4" fmla="*/ 5760 w 7485"/>
              <a:gd name="T5" fmla="*/ 528 h 337"/>
              <a:gd name="T6" fmla="*/ 48 w 7485"/>
              <a:gd name="T7" fmla="*/ 0 h 337"/>
              <a:gd name="T8" fmla="*/ 0 60000 65536"/>
              <a:gd name="T9" fmla="*/ 0 60000 65536"/>
              <a:gd name="T10" fmla="*/ 0 60000 65536"/>
              <a:gd name="T11" fmla="*/ 0 60000 65536"/>
              <a:gd name="T12" fmla="*/ 0 w 7485"/>
              <a:gd name="T13" fmla="*/ 0 h 337"/>
              <a:gd name="T14" fmla="*/ 7485 w 7485"/>
              <a:gd name="T15" fmla="*/ 337 h 337"/>
            </a:gdLst>
            <a:ahLst/>
            <a:cxnLst>
              <a:cxn ang="T8">
                <a:pos x="T0" y="T1"/>
              </a:cxn>
              <a:cxn ang="T9">
                <a:pos x="T2" y="T3"/>
              </a:cxn>
              <a:cxn ang="T10">
                <a:pos x="T4" y="T5"/>
              </a:cxn>
              <a:cxn ang="T11">
                <a:pos x="T6" y="T7"/>
              </a:cxn>
            </a:cxnLst>
            <a:rect l="T12" t="T13" r="T14" b="T15"/>
            <a:pathLst>
              <a:path w="7485" h="337">
                <a:moveTo>
                  <a:pt x="0" y="2"/>
                </a:moveTo>
                <a:lnTo>
                  <a:pt x="7485" y="337"/>
                </a:lnTo>
                <a:lnTo>
                  <a:pt x="5558" y="337"/>
                </a:lnTo>
                <a:lnTo>
                  <a:pt x="1" y="0"/>
                </a:lnTo>
              </a:path>
            </a:pathLst>
          </a:custGeom>
          <a:solidFill>
            <a:srgbClr val="A6B9DB">
              <a:alpha val="39999"/>
            </a:srgbClr>
          </a:solidFill>
          <a:ln w="9525" algn="ctr">
            <a:noFill/>
            <a:round/>
            <a:headEnd/>
            <a:tailEnd/>
          </a:ln>
        </p:spPr>
        <p:txBody>
          <a:bodyPr lIns="495207" tIns="247590" rIns="495207" bIns="247590"/>
          <a:lstStyle/>
          <a:p>
            <a:pPr defTabSz="1008219">
              <a:defRPr/>
            </a:pPr>
            <a:endParaRPr lang="en-US" dirty="0"/>
          </a:p>
        </p:txBody>
      </p:sp>
      <p:sp>
        <p:nvSpPr>
          <p:cNvPr id="4" name="Freeform 3"/>
          <p:cNvSpPr>
            <a:spLocks/>
          </p:cNvSpPr>
          <p:nvPr/>
        </p:nvSpPr>
        <p:spPr bwMode="auto">
          <a:xfrm>
            <a:off x="2719999" y="30881592"/>
            <a:ext cx="20669250" cy="4854668"/>
          </a:xfrm>
          <a:custGeom>
            <a:avLst/>
            <a:gdLst>
              <a:gd name="T0" fmla="*/ 0 w 5591"/>
              <a:gd name="T1" fmla="*/ 0 h 588"/>
              <a:gd name="T2" fmla="*/ 5760 w 5591"/>
              <a:gd name="T3" fmla="*/ 0 h 588"/>
              <a:gd name="T4" fmla="*/ 5760 w 5591"/>
              <a:gd name="T5" fmla="*/ 528 h 588"/>
              <a:gd name="T6" fmla="*/ 48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w="9525" algn="ctr">
            <a:noFill/>
            <a:round/>
            <a:headEnd/>
            <a:tailEnd/>
          </a:ln>
        </p:spPr>
        <p:txBody>
          <a:bodyPr lIns="495207" tIns="247590" rIns="495207" bIns="247590"/>
          <a:lstStyle/>
          <a:p>
            <a:pPr defTabSz="1008219">
              <a:defRPr/>
            </a:pPr>
            <a:endParaRPr lang="en-US" dirty="0"/>
          </a:p>
        </p:txBody>
      </p:sp>
      <p:grpSp>
        <p:nvGrpSpPr>
          <p:cNvPr id="5" name="Right Triangle 13"/>
          <p:cNvGrpSpPr>
            <a:grpSpLocks/>
          </p:cNvGrpSpPr>
          <p:nvPr/>
        </p:nvGrpSpPr>
        <p:grpSpPr bwMode="auto">
          <a:xfrm>
            <a:off x="-35902" y="30105864"/>
            <a:ext cx="19060503" cy="5637679"/>
            <a:chOff x="-23" y="16535"/>
            <a:chExt cx="11151" cy="3095"/>
          </a:xfrm>
        </p:grpSpPr>
        <p:pic>
          <p:nvPicPr>
            <p:cNvPr id="7" name="Right Triangle 13"/>
            <p:cNvPicPr>
              <a:picLocks noChangeArrowheads="1"/>
            </p:cNvPicPr>
            <p:nvPr/>
          </p:nvPicPr>
          <p:blipFill>
            <a:blip r:embed="rId2" cstate="print"/>
            <a:srcRect/>
            <a:stretch>
              <a:fillRect/>
            </a:stretch>
          </p:blipFill>
          <p:spPr bwMode="auto">
            <a:xfrm>
              <a:off x="-23" y="16535"/>
              <a:ext cx="11151" cy="3095"/>
            </a:xfrm>
            <a:prstGeom prst="rect">
              <a:avLst/>
            </a:prstGeom>
            <a:noFill/>
            <a:ln w="9525">
              <a:noFill/>
              <a:miter lim="800000"/>
              <a:headEnd/>
              <a:tailEnd/>
            </a:ln>
          </p:spPr>
        </p:pic>
        <p:sp>
          <p:nvSpPr>
            <p:cNvPr id="8" name="Text Box 5"/>
            <p:cNvSpPr txBox="1">
              <a:spLocks noChangeArrowheads="1"/>
            </p:cNvSpPr>
            <p:nvPr/>
          </p:nvSpPr>
          <p:spPr bwMode="auto">
            <a:xfrm>
              <a:off x="909" y="18338"/>
              <a:ext cx="5572" cy="1029"/>
            </a:xfrm>
            <a:prstGeom prst="rect">
              <a:avLst/>
            </a:prstGeom>
            <a:noFill/>
            <a:ln w="9525">
              <a:noFill/>
              <a:miter lim="800000"/>
              <a:headEnd/>
              <a:tailEnd/>
            </a:ln>
          </p:spPr>
          <p:txBody>
            <a:bodyPr lIns="448347" tIns="224161" rIns="448347" bIns="224161" anchor="ctr"/>
            <a:lstStyle/>
            <a:p>
              <a:pPr algn="ctr" defTabSz="1008219">
                <a:defRPr/>
              </a:pPr>
              <a:endParaRPr lang="en-US" dirty="0">
                <a:solidFill>
                  <a:srgbClr val="FFFFFF"/>
                </a:solidFill>
                <a:latin typeface="Lucida Sans Unicode" pitchFamily="34" charset="0"/>
              </a:endParaRPr>
            </a:p>
          </p:txBody>
        </p:sp>
      </p:grpSp>
      <p:cxnSp>
        <p:nvCxnSpPr>
          <p:cNvPr id="9" name="Straight Connector 8"/>
          <p:cNvCxnSpPr/>
          <p:nvPr/>
        </p:nvCxnSpPr>
        <p:spPr>
          <a:xfrm>
            <a:off x="-53432" y="30094420"/>
            <a:ext cx="19072559" cy="5638792"/>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6" name="Title 5"/>
          <p:cNvSpPr>
            <a:spLocks noGrp="1"/>
          </p:cNvSpPr>
          <p:nvPr>
            <p:ph type="title"/>
          </p:nvPr>
        </p:nvSpPr>
        <p:spPr/>
        <p:txBody>
          <a:bodyPr rtlCol="0"/>
          <a:lstStyle>
            <a:extLst/>
          </a:lstStyle>
          <a:p>
            <a:r>
              <a:rPr lang="en-US" smtClean="0"/>
              <a:t>Click to edit Master title style</a:t>
            </a:r>
            <a:endParaRPr lang="en-US"/>
          </a:p>
        </p:txBody>
      </p:sp>
      <p:sp>
        <p:nvSpPr>
          <p:cNvPr id="10" name="Date Placeholder 2"/>
          <p:cNvSpPr>
            <a:spLocks noGrp="1"/>
          </p:cNvSpPr>
          <p:nvPr>
            <p:ph type="dt" sz="half" idx="10"/>
          </p:nvPr>
        </p:nvSpPr>
        <p:spPr/>
        <p:txBody>
          <a:bodyPr/>
          <a:lstStyle>
            <a:lvl1pPr>
              <a:defRPr/>
            </a:lvl1pPr>
          </a:lstStyle>
          <a:p>
            <a:pPr>
              <a:defRPr/>
            </a:pPr>
            <a:endParaRPr lang="en-US"/>
          </a:p>
        </p:txBody>
      </p:sp>
      <p:sp>
        <p:nvSpPr>
          <p:cNvPr id="11" name="Footer Placeholder 3"/>
          <p:cNvSpPr>
            <a:spLocks noGrp="1"/>
          </p:cNvSpPr>
          <p:nvPr>
            <p:ph type="ftr" sz="quarter" idx="11"/>
          </p:nvPr>
        </p:nvSpPr>
        <p:spPr/>
        <p:txBody>
          <a:bodyPr/>
          <a:lstStyle>
            <a:lvl1pPr>
              <a:defRPr/>
            </a:lvl1pPr>
          </a:lstStyle>
          <a:p>
            <a:pPr>
              <a:defRPr/>
            </a:pPr>
            <a:endParaRPr lang="en-US"/>
          </a:p>
        </p:txBody>
      </p:sp>
      <p:sp>
        <p:nvSpPr>
          <p:cNvPr id="12" name="Slide Number Placeholder 4"/>
          <p:cNvSpPr>
            <a:spLocks noGrp="1"/>
          </p:cNvSpPr>
          <p:nvPr>
            <p:ph type="sldNum" sz="quarter" idx="12"/>
          </p:nvPr>
        </p:nvSpPr>
        <p:spPr/>
        <p:txBody>
          <a:bodyPr/>
          <a:lstStyle>
            <a:lvl1pPr>
              <a:defRPr/>
            </a:lvl1pPr>
          </a:lstStyle>
          <a:p>
            <a:pPr>
              <a:defRPr/>
            </a:pPr>
            <a:fld id="{2F6BB72A-891D-4D03-B25D-D0F95A1295A7}" type="slidenum">
              <a:rPr lang="en-US"/>
              <a:pPr>
                <a:defRPr/>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Freeform 4"/>
          <p:cNvSpPr>
            <a:spLocks/>
          </p:cNvSpPr>
          <p:nvPr/>
        </p:nvSpPr>
        <p:spPr bwMode="auto">
          <a:xfrm>
            <a:off x="2791803" y="30914369"/>
            <a:ext cx="27673543" cy="4789114"/>
          </a:xfrm>
          <a:custGeom>
            <a:avLst/>
            <a:gdLst>
              <a:gd name="T0" fmla="*/ 0 w 7485"/>
              <a:gd name="T1" fmla="*/ 0 h 337"/>
              <a:gd name="T2" fmla="*/ 5760 w 7485"/>
              <a:gd name="T3" fmla="*/ 0 h 337"/>
              <a:gd name="T4" fmla="*/ 5760 w 7485"/>
              <a:gd name="T5" fmla="*/ 528 h 337"/>
              <a:gd name="T6" fmla="*/ 48 w 7485"/>
              <a:gd name="T7" fmla="*/ 0 h 337"/>
              <a:gd name="T8" fmla="*/ 0 60000 65536"/>
              <a:gd name="T9" fmla="*/ 0 60000 65536"/>
              <a:gd name="T10" fmla="*/ 0 60000 65536"/>
              <a:gd name="T11" fmla="*/ 0 60000 65536"/>
              <a:gd name="T12" fmla="*/ 0 w 7485"/>
              <a:gd name="T13" fmla="*/ 0 h 337"/>
              <a:gd name="T14" fmla="*/ 7485 w 7485"/>
              <a:gd name="T15" fmla="*/ 337 h 337"/>
            </a:gdLst>
            <a:ahLst/>
            <a:cxnLst>
              <a:cxn ang="T8">
                <a:pos x="T0" y="T1"/>
              </a:cxn>
              <a:cxn ang="T9">
                <a:pos x="T2" y="T3"/>
              </a:cxn>
              <a:cxn ang="T10">
                <a:pos x="T4" y="T5"/>
              </a:cxn>
              <a:cxn ang="T11">
                <a:pos x="T6" y="T7"/>
              </a:cxn>
            </a:cxnLst>
            <a:rect l="T12" t="T13" r="T14" b="T15"/>
            <a:pathLst>
              <a:path w="7485" h="337">
                <a:moveTo>
                  <a:pt x="0" y="2"/>
                </a:moveTo>
                <a:lnTo>
                  <a:pt x="7485" y="337"/>
                </a:lnTo>
                <a:lnTo>
                  <a:pt x="5558" y="337"/>
                </a:lnTo>
                <a:lnTo>
                  <a:pt x="1" y="0"/>
                </a:lnTo>
              </a:path>
            </a:pathLst>
          </a:custGeom>
          <a:solidFill>
            <a:srgbClr val="A6B9DB">
              <a:alpha val="39999"/>
            </a:srgbClr>
          </a:solidFill>
          <a:ln w="9525" algn="ctr">
            <a:noFill/>
            <a:round/>
            <a:headEnd/>
            <a:tailEnd/>
          </a:ln>
        </p:spPr>
        <p:txBody>
          <a:bodyPr lIns="495207" tIns="247590" rIns="495207" bIns="247590"/>
          <a:lstStyle/>
          <a:p>
            <a:pPr defTabSz="1008219">
              <a:defRPr/>
            </a:pPr>
            <a:endParaRPr lang="en-US" dirty="0"/>
          </a:p>
        </p:txBody>
      </p:sp>
      <p:sp>
        <p:nvSpPr>
          <p:cNvPr id="6" name="Freeform 5"/>
          <p:cNvSpPr>
            <a:spLocks/>
          </p:cNvSpPr>
          <p:nvPr/>
        </p:nvSpPr>
        <p:spPr bwMode="auto">
          <a:xfrm>
            <a:off x="2719999" y="30881592"/>
            <a:ext cx="20669250" cy="4854668"/>
          </a:xfrm>
          <a:custGeom>
            <a:avLst/>
            <a:gdLst>
              <a:gd name="T0" fmla="*/ 0 w 5591"/>
              <a:gd name="T1" fmla="*/ 0 h 588"/>
              <a:gd name="T2" fmla="*/ 5760 w 5591"/>
              <a:gd name="T3" fmla="*/ 0 h 588"/>
              <a:gd name="T4" fmla="*/ 5760 w 5591"/>
              <a:gd name="T5" fmla="*/ 528 h 588"/>
              <a:gd name="T6" fmla="*/ 48 w 5591"/>
              <a:gd name="T7" fmla="*/ 0 h 588"/>
              <a:gd name="T8" fmla="*/ 0 60000 65536"/>
              <a:gd name="T9" fmla="*/ 0 60000 65536"/>
              <a:gd name="T10" fmla="*/ 0 60000 65536"/>
              <a:gd name="T11" fmla="*/ 0 60000 65536"/>
              <a:gd name="T12" fmla="*/ 0 w 5591"/>
              <a:gd name="T13" fmla="*/ 0 h 588"/>
              <a:gd name="T14" fmla="*/ 5591 w 5591"/>
              <a:gd name="T15" fmla="*/ 588 h 588"/>
            </a:gdLst>
            <a:ahLst/>
            <a:cxnLst>
              <a:cxn ang="T8">
                <a:pos x="T0" y="T1"/>
              </a:cxn>
              <a:cxn ang="T9">
                <a:pos x="T2" y="T3"/>
              </a:cxn>
              <a:cxn ang="T10">
                <a:pos x="T4" y="T5"/>
              </a:cxn>
              <a:cxn ang="T11">
                <a:pos x="T6" y="T7"/>
              </a:cxn>
            </a:cxnLst>
            <a:rect l="T12" t="T13" r="T14" b="T15"/>
            <a:pathLst>
              <a:path w="5591" h="588">
                <a:moveTo>
                  <a:pt x="0" y="0"/>
                </a:moveTo>
                <a:lnTo>
                  <a:pt x="5591" y="585"/>
                </a:lnTo>
                <a:lnTo>
                  <a:pt x="4415" y="588"/>
                </a:lnTo>
                <a:lnTo>
                  <a:pt x="12" y="4"/>
                </a:lnTo>
              </a:path>
            </a:pathLst>
          </a:custGeom>
          <a:solidFill>
            <a:srgbClr val="000000"/>
          </a:solidFill>
          <a:ln w="9525" algn="ctr">
            <a:noFill/>
            <a:round/>
            <a:headEnd/>
            <a:tailEnd/>
          </a:ln>
        </p:spPr>
        <p:txBody>
          <a:bodyPr lIns="495207" tIns="247590" rIns="495207" bIns="247590"/>
          <a:lstStyle/>
          <a:p>
            <a:pPr defTabSz="1008219">
              <a:defRPr/>
            </a:pPr>
            <a:endParaRPr lang="en-US" dirty="0"/>
          </a:p>
        </p:txBody>
      </p:sp>
      <p:grpSp>
        <p:nvGrpSpPr>
          <p:cNvPr id="7" name="Right Triangle 16"/>
          <p:cNvGrpSpPr>
            <a:grpSpLocks/>
          </p:cNvGrpSpPr>
          <p:nvPr/>
        </p:nvGrpSpPr>
        <p:grpSpPr bwMode="auto">
          <a:xfrm>
            <a:off x="-35902" y="30105864"/>
            <a:ext cx="19060503" cy="5637679"/>
            <a:chOff x="-23" y="16535"/>
            <a:chExt cx="11151" cy="3095"/>
          </a:xfrm>
        </p:grpSpPr>
        <p:pic>
          <p:nvPicPr>
            <p:cNvPr id="8" name="Right Triangle 16"/>
            <p:cNvPicPr>
              <a:picLocks noChangeArrowheads="1"/>
            </p:cNvPicPr>
            <p:nvPr/>
          </p:nvPicPr>
          <p:blipFill>
            <a:blip r:embed="rId2" cstate="print"/>
            <a:srcRect/>
            <a:stretch>
              <a:fillRect/>
            </a:stretch>
          </p:blipFill>
          <p:spPr bwMode="auto">
            <a:xfrm>
              <a:off x="-23" y="16535"/>
              <a:ext cx="11151" cy="3095"/>
            </a:xfrm>
            <a:prstGeom prst="rect">
              <a:avLst/>
            </a:prstGeom>
            <a:noFill/>
            <a:ln w="9525">
              <a:noFill/>
              <a:miter lim="800000"/>
              <a:headEnd/>
              <a:tailEnd/>
            </a:ln>
          </p:spPr>
        </p:pic>
        <p:sp>
          <p:nvSpPr>
            <p:cNvPr id="9" name="Text Box 5"/>
            <p:cNvSpPr txBox="1">
              <a:spLocks noChangeArrowheads="1"/>
            </p:cNvSpPr>
            <p:nvPr/>
          </p:nvSpPr>
          <p:spPr bwMode="auto">
            <a:xfrm>
              <a:off x="909" y="18338"/>
              <a:ext cx="5572" cy="1029"/>
            </a:xfrm>
            <a:prstGeom prst="rect">
              <a:avLst/>
            </a:prstGeom>
            <a:noFill/>
            <a:ln w="9525">
              <a:noFill/>
              <a:miter lim="800000"/>
              <a:headEnd/>
              <a:tailEnd/>
            </a:ln>
          </p:spPr>
          <p:txBody>
            <a:bodyPr lIns="448347" tIns="224161" rIns="448347" bIns="224161" anchor="ctr"/>
            <a:lstStyle/>
            <a:p>
              <a:pPr algn="ctr" defTabSz="1008219">
                <a:defRPr/>
              </a:pPr>
              <a:endParaRPr lang="en-US" dirty="0">
                <a:solidFill>
                  <a:srgbClr val="FFFFFF"/>
                </a:solidFill>
                <a:latin typeface="Lucida Sans Unicode" pitchFamily="34" charset="0"/>
              </a:endParaRPr>
            </a:p>
          </p:txBody>
        </p:sp>
      </p:grpSp>
      <p:cxnSp>
        <p:nvCxnSpPr>
          <p:cNvPr id="10" name="Straight Connector 9"/>
          <p:cNvCxnSpPr/>
          <p:nvPr/>
        </p:nvCxnSpPr>
        <p:spPr>
          <a:xfrm>
            <a:off x="-53432" y="30094420"/>
            <a:ext cx="19072559" cy="5638792"/>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1" name="Chevron 10"/>
          <p:cNvSpPr>
            <a:spLocks noChangeArrowheads="1"/>
          </p:cNvSpPr>
          <p:nvPr/>
        </p:nvSpPr>
        <p:spPr bwMode="auto">
          <a:xfrm>
            <a:off x="48522305" y="25937696"/>
            <a:ext cx="1022350" cy="1189085"/>
          </a:xfrm>
          <a:prstGeom prst="chevron">
            <a:avLst>
              <a:gd name="adj" fmla="val 50000"/>
            </a:avLst>
          </a:prstGeom>
          <a:gradFill rotWithShape="1">
            <a:gsLst>
              <a:gs pos="0">
                <a:srgbClr val="3265A1"/>
              </a:gs>
              <a:gs pos="72000">
                <a:srgbClr val="6391D5"/>
              </a:gs>
              <a:gs pos="100000">
                <a:srgbClr val="8AA8DA"/>
              </a:gs>
            </a:gsLst>
            <a:lin ang="16200000"/>
          </a:gradFill>
          <a:ln w="3175" cap="rnd" algn="ctr">
            <a:solidFill>
              <a:srgbClr val="385D8A"/>
            </a:solidFill>
            <a:miter lim="800000"/>
            <a:headEnd/>
            <a:tailEnd/>
          </a:ln>
          <a:effectLst>
            <a:outerShdw dist="25400" dir="5400000" rotWithShape="0">
              <a:srgbClr val="000000">
                <a:alpha val="45999"/>
              </a:srgbClr>
            </a:outerShdw>
          </a:effectLst>
        </p:spPr>
        <p:txBody>
          <a:bodyPr lIns="495207" tIns="247590" rIns="495207" bIns="247590" anchor="ctr"/>
          <a:lstStyle/>
          <a:p>
            <a:pPr defTabSz="1008219">
              <a:defRPr/>
            </a:pPr>
            <a:endParaRPr lang="en-US" dirty="0">
              <a:solidFill>
                <a:srgbClr val="FFFFFF"/>
              </a:solidFill>
              <a:latin typeface="Lucida Sans Unicode" pitchFamily="34" charset="0"/>
            </a:endParaRPr>
          </a:p>
        </p:txBody>
      </p:sp>
      <p:sp>
        <p:nvSpPr>
          <p:cNvPr id="12" name="Chevron 11"/>
          <p:cNvSpPr>
            <a:spLocks noChangeArrowheads="1"/>
          </p:cNvSpPr>
          <p:nvPr/>
        </p:nvSpPr>
        <p:spPr bwMode="auto">
          <a:xfrm>
            <a:off x="47472600" y="25937696"/>
            <a:ext cx="1030899" cy="1189085"/>
          </a:xfrm>
          <a:prstGeom prst="chevron">
            <a:avLst>
              <a:gd name="adj" fmla="val 50000"/>
            </a:avLst>
          </a:prstGeom>
          <a:gradFill rotWithShape="1">
            <a:gsLst>
              <a:gs pos="0">
                <a:srgbClr val="3265A1"/>
              </a:gs>
              <a:gs pos="72000">
                <a:srgbClr val="6391D5"/>
              </a:gs>
              <a:gs pos="100000">
                <a:srgbClr val="8AA8DA"/>
              </a:gs>
            </a:gsLst>
            <a:lin ang="16200000"/>
          </a:gradFill>
          <a:ln w="3175" cap="rnd" algn="ctr">
            <a:solidFill>
              <a:srgbClr val="385D8A"/>
            </a:solidFill>
            <a:miter lim="800000"/>
            <a:headEnd/>
            <a:tailEnd/>
          </a:ln>
          <a:effectLst>
            <a:outerShdw dist="25400" dir="5400000" rotWithShape="0">
              <a:srgbClr val="000000">
                <a:alpha val="45999"/>
              </a:srgbClr>
            </a:outerShdw>
          </a:effectLst>
        </p:spPr>
        <p:txBody>
          <a:bodyPr lIns="495207" tIns="247590" rIns="495207" bIns="247590" anchor="ctr"/>
          <a:lstStyle/>
          <a:p>
            <a:pPr defTabSz="1008219">
              <a:defRPr/>
            </a:pPr>
            <a:endParaRPr lang="en-US" dirty="0">
              <a:solidFill>
                <a:srgbClr val="FFFFFF"/>
              </a:solidFill>
              <a:latin typeface="Lucida Sans Unicode" pitchFamily="34" charset="0"/>
            </a:endParaRPr>
          </a:p>
        </p:txBody>
      </p:sp>
      <p:sp>
        <p:nvSpPr>
          <p:cNvPr id="4" name="Text Placeholder 3"/>
          <p:cNvSpPr>
            <a:spLocks noGrp="1"/>
          </p:cNvSpPr>
          <p:nvPr>
            <p:ph type="body" sz="half" idx="2"/>
          </p:nvPr>
        </p:nvSpPr>
        <p:spPr>
          <a:xfrm>
            <a:off x="6390899" y="28305691"/>
            <a:ext cx="40111680" cy="3370806"/>
          </a:xfrm>
          <a:noFill/>
        </p:spPr>
        <p:txBody>
          <a:bodyPr lIns="496320" tIns="0" rIns="496320"/>
          <a:lstStyle>
            <a:lvl1pPr marL="0" marR="99265" indent="0" algn="r">
              <a:buNone/>
              <a:defRPr sz="7600"/>
            </a:lvl1pPr>
            <a:lvl2pPr>
              <a:defRPr sz="6600"/>
            </a:lvl2pPr>
            <a:lvl3pPr>
              <a:defRPr sz="5400"/>
            </a:lvl3pPr>
            <a:lvl4pPr>
              <a:defRPr sz="4800"/>
            </a:lvl4pPr>
            <a:lvl5pPr>
              <a:defRPr sz="4800"/>
            </a:lvl5pPr>
            <a:extLst/>
          </a:lstStyle>
          <a:p>
            <a:pPr lvl="0"/>
            <a:r>
              <a:rPr lang="en-US" smtClean="0"/>
              <a:t>Click to edit Master text styles</a:t>
            </a:r>
          </a:p>
        </p:txBody>
      </p:sp>
      <p:sp>
        <p:nvSpPr>
          <p:cNvPr id="3" name="Picture Placeholder 2"/>
          <p:cNvSpPr>
            <a:spLocks noGrp="1"/>
          </p:cNvSpPr>
          <p:nvPr>
            <p:ph type="pic" idx="1"/>
          </p:nvPr>
        </p:nvSpPr>
        <p:spPr>
          <a:xfrm>
            <a:off x="1280160" y="987834"/>
            <a:ext cx="48646080" cy="22823424"/>
          </a:xfrm>
          <a:prstGeom prst="rect">
            <a:avLst/>
          </a:prstGeom>
          <a:solidFill>
            <a:schemeClr val="bg2"/>
          </a:solidFill>
          <a:ln>
            <a:solidFill>
              <a:schemeClr val="bg1"/>
            </a:solidFill>
          </a:ln>
          <a:effectLst>
            <a:innerShdw blurRad="95250">
              <a:srgbClr val="000000"/>
            </a:innerShdw>
          </a:effectLst>
        </p:spPr>
        <p:txBody>
          <a:bodyPr lIns="496320" tIns="248160" rIns="496320" bIns="248160">
            <a:normAutofit/>
          </a:bodyPr>
          <a:lstStyle>
            <a:lvl1pPr marL="0" indent="0">
              <a:buNone/>
              <a:defRPr sz="17400"/>
            </a:lvl1pPr>
            <a:extLst/>
          </a:lstStyle>
          <a:p>
            <a:pPr lvl="0"/>
            <a:r>
              <a:rPr lang="en-US" noProof="0" dirty="0" smtClean="0"/>
              <a:t>Click icon to add picture</a:t>
            </a:r>
            <a:endParaRPr lang="en-US" noProof="0" dirty="0"/>
          </a:p>
        </p:txBody>
      </p:sp>
      <p:sp>
        <p:nvSpPr>
          <p:cNvPr id="2" name="Title 1"/>
          <p:cNvSpPr>
            <a:spLocks noGrp="1"/>
          </p:cNvSpPr>
          <p:nvPr>
            <p:ph type="title"/>
          </p:nvPr>
        </p:nvSpPr>
        <p:spPr>
          <a:xfrm>
            <a:off x="1280161" y="25298635"/>
            <a:ext cx="45222419" cy="2925894"/>
          </a:xfrm>
          <a:noFill/>
        </p:spPr>
        <p:txBody>
          <a:bodyPr anchor="t">
            <a:sp3d prstMaterial="softEdge"/>
          </a:bodyPr>
          <a:lstStyle>
            <a:lvl1pPr marR="0" algn="r">
              <a:buNone/>
              <a:defRPr sz="16200" b="0">
                <a:solidFill>
                  <a:schemeClr val="accent1"/>
                </a:solidFill>
                <a:effectLst>
                  <a:outerShdw blurRad="50800" dist="25000" dir="5400000" algn="t" rotWithShape="0">
                    <a:prstClr val="black">
                      <a:alpha val="45000"/>
                    </a:prstClr>
                  </a:outerShdw>
                </a:effectLst>
              </a:defRPr>
            </a:lvl1pPr>
            <a:extLst/>
          </a:lstStyle>
          <a:p>
            <a:r>
              <a:rPr lang="en-US" smtClean="0"/>
              <a:t>Click to edit Master title style</a:t>
            </a:r>
            <a:endParaRPr lang="en-US"/>
          </a:p>
        </p:txBody>
      </p:sp>
      <p:sp>
        <p:nvSpPr>
          <p:cNvPr id="13" name="Date Placeholder 4"/>
          <p:cNvSpPr>
            <a:spLocks noGrp="1"/>
          </p:cNvSpPr>
          <p:nvPr>
            <p:ph type="dt" sz="half" idx="10"/>
          </p:nvPr>
        </p:nvSpPr>
        <p:spPr/>
        <p:txBody>
          <a:bodyPr/>
          <a:lstStyle>
            <a:lvl1pPr>
              <a:defRPr/>
            </a:lvl1pPr>
          </a:lstStyle>
          <a:p>
            <a:pPr>
              <a:defRPr/>
            </a:pPr>
            <a:endParaRPr lang="en-US"/>
          </a:p>
        </p:txBody>
      </p:sp>
      <p:sp>
        <p:nvSpPr>
          <p:cNvPr id="14" name="Footer Placeholder 5"/>
          <p:cNvSpPr>
            <a:spLocks noGrp="1"/>
          </p:cNvSpPr>
          <p:nvPr>
            <p:ph type="ftr" sz="quarter" idx="11"/>
          </p:nvPr>
        </p:nvSpPr>
        <p:spPr/>
        <p:txBody>
          <a:bodyPr/>
          <a:lstStyle>
            <a:lvl1pPr>
              <a:defRPr/>
            </a:lvl1pPr>
          </a:lstStyle>
          <a:p>
            <a:pPr>
              <a:defRPr/>
            </a:pPr>
            <a:endParaRPr lang="en-US"/>
          </a:p>
        </p:txBody>
      </p:sp>
      <p:sp>
        <p:nvSpPr>
          <p:cNvPr id="15" name="Slide Number Placeholder 6"/>
          <p:cNvSpPr>
            <a:spLocks noGrp="1"/>
          </p:cNvSpPr>
          <p:nvPr>
            <p:ph type="sldNum" sz="quarter" idx="12"/>
          </p:nvPr>
        </p:nvSpPr>
        <p:spPr/>
        <p:txBody>
          <a:bodyPr/>
          <a:lstStyle>
            <a:lvl1pPr>
              <a:defRPr/>
            </a:lvl1pPr>
          </a:lstStyle>
          <a:p>
            <a:pPr>
              <a:defRPr/>
            </a:pPr>
            <a:fld id="{6D93155F-9B8F-4FEC-9DDE-74092DB34941}" type="slidenum">
              <a:rPr lang="en-US"/>
              <a:pPr>
                <a:defRPr/>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11078219"/>
            <a:ext cx="43525440" cy="7644130"/>
          </a:xfrm>
        </p:spPr>
        <p:txBody>
          <a:bodyPr/>
          <a:lstStyle/>
          <a:p>
            <a:r>
              <a:rPr lang="en-US" smtClean="0"/>
              <a:t>Click to edit Master title style</a:t>
            </a:r>
            <a:endParaRPr lang="en-US"/>
          </a:p>
        </p:txBody>
      </p:sp>
      <p:sp>
        <p:nvSpPr>
          <p:cNvPr id="3" name="Subtitle 2"/>
          <p:cNvSpPr>
            <a:spLocks noGrp="1"/>
          </p:cNvSpPr>
          <p:nvPr>
            <p:ph type="subTitle" idx="1"/>
          </p:nvPr>
        </p:nvSpPr>
        <p:spPr>
          <a:xfrm>
            <a:off x="7680960" y="20208240"/>
            <a:ext cx="35844480" cy="9113520"/>
          </a:xfrm>
        </p:spPr>
        <p:txBody>
          <a:bodyPr/>
          <a:lstStyle>
            <a:lvl1pPr marL="0" indent="0" algn="ctr">
              <a:buNone/>
              <a:defRPr>
                <a:solidFill>
                  <a:schemeClr val="tx1">
                    <a:tint val="75000"/>
                  </a:schemeClr>
                </a:solidFill>
              </a:defRPr>
            </a:lvl1pPr>
            <a:lvl2pPr marL="2480479" indent="0" algn="ctr">
              <a:buNone/>
              <a:defRPr>
                <a:solidFill>
                  <a:schemeClr val="tx1">
                    <a:tint val="75000"/>
                  </a:schemeClr>
                </a:solidFill>
              </a:defRPr>
            </a:lvl2pPr>
            <a:lvl3pPr marL="4960964" indent="0" algn="ctr">
              <a:buNone/>
              <a:defRPr>
                <a:solidFill>
                  <a:schemeClr val="tx1">
                    <a:tint val="75000"/>
                  </a:schemeClr>
                </a:solidFill>
              </a:defRPr>
            </a:lvl3pPr>
            <a:lvl4pPr marL="7441442" indent="0" algn="ctr">
              <a:buNone/>
              <a:defRPr>
                <a:solidFill>
                  <a:schemeClr val="tx1">
                    <a:tint val="75000"/>
                  </a:schemeClr>
                </a:solidFill>
              </a:defRPr>
            </a:lvl4pPr>
            <a:lvl5pPr marL="9921927" indent="0" algn="ctr">
              <a:buNone/>
              <a:defRPr>
                <a:solidFill>
                  <a:schemeClr val="tx1">
                    <a:tint val="75000"/>
                  </a:schemeClr>
                </a:solidFill>
              </a:defRPr>
            </a:lvl5pPr>
            <a:lvl6pPr marL="12402406" indent="0" algn="ctr">
              <a:buNone/>
              <a:defRPr>
                <a:solidFill>
                  <a:schemeClr val="tx1">
                    <a:tint val="75000"/>
                  </a:schemeClr>
                </a:solidFill>
              </a:defRPr>
            </a:lvl6pPr>
            <a:lvl7pPr marL="14882891" indent="0" algn="ctr">
              <a:buNone/>
              <a:defRPr>
                <a:solidFill>
                  <a:schemeClr val="tx1">
                    <a:tint val="75000"/>
                  </a:schemeClr>
                </a:solidFill>
              </a:defRPr>
            </a:lvl7pPr>
            <a:lvl8pPr marL="17363371" indent="0" algn="ctr">
              <a:buNone/>
              <a:defRPr>
                <a:solidFill>
                  <a:schemeClr val="tx1">
                    <a:tint val="75000"/>
                  </a:schemeClr>
                </a:solidFill>
              </a:defRPr>
            </a:lvl8pPr>
            <a:lvl9pPr marL="1984385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4607290-784D-464D-A4C3-AA796CB50CFF}" type="slidenum">
              <a:rPr lang="en-US" smtClean="0"/>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3C758E8-D7D7-4FAA-93BD-62595DC97D7D}" type="slidenum">
              <a:rPr lang="en-US" smtClean="0"/>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4" y="22915888"/>
            <a:ext cx="43525440" cy="7082790"/>
          </a:xfrm>
        </p:spPr>
        <p:txBody>
          <a:bodyPr anchor="t"/>
          <a:lstStyle>
            <a:lvl1pPr algn="l">
              <a:defRPr sz="21800" b="1" cap="all"/>
            </a:lvl1pPr>
          </a:lstStyle>
          <a:p>
            <a:r>
              <a:rPr lang="en-US" smtClean="0"/>
              <a:t>Click to edit Master title style</a:t>
            </a:r>
            <a:endParaRPr lang="en-US"/>
          </a:p>
        </p:txBody>
      </p:sp>
      <p:sp>
        <p:nvSpPr>
          <p:cNvPr id="3" name="Text Placeholder 2"/>
          <p:cNvSpPr>
            <a:spLocks noGrp="1"/>
          </p:cNvSpPr>
          <p:nvPr>
            <p:ph type="body" idx="1"/>
          </p:nvPr>
        </p:nvSpPr>
        <p:spPr>
          <a:xfrm>
            <a:off x="4044954" y="15114910"/>
            <a:ext cx="43525440" cy="7800972"/>
          </a:xfrm>
        </p:spPr>
        <p:txBody>
          <a:bodyPr anchor="b"/>
          <a:lstStyle>
            <a:lvl1pPr marL="0" indent="0">
              <a:buNone/>
              <a:defRPr sz="10800">
                <a:solidFill>
                  <a:schemeClr val="tx1">
                    <a:tint val="75000"/>
                  </a:schemeClr>
                </a:solidFill>
              </a:defRPr>
            </a:lvl1pPr>
            <a:lvl2pPr marL="2480479" indent="0">
              <a:buNone/>
              <a:defRPr sz="9800">
                <a:solidFill>
                  <a:schemeClr val="tx1">
                    <a:tint val="75000"/>
                  </a:schemeClr>
                </a:solidFill>
              </a:defRPr>
            </a:lvl2pPr>
            <a:lvl3pPr marL="4960964" indent="0">
              <a:buNone/>
              <a:defRPr sz="8700">
                <a:solidFill>
                  <a:schemeClr val="tx1">
                    <a:tint val="75000"/>
                  </a:schemeClr>
                </a:solidFill>
              </a:defRPr>
            </a:lvl3pPr>
            <a:lvl4pPr marL="7441442" indent="0">
              <a:buNone/>
              <a:defRPr sz="7600">
                <a:solidFill>
                  <a:schemeClr val="tx1">
                    <a:tint val="75000"/>
                  </a:schemeClr>
                </a:solidFill>
              </a:defRPr>
            </a:lvl4pPr>
            <a:lvl5pPr marL="9921927" indent="0">
              <a:buNone/>
              <a:defRPr sz="7600">
                <a:solidFill>
                  <a:schemeClr val="tx1">
                    <a:tint val="75000"/>
                  </a:schemeClr>
                </a:solidFill>
              </a:defRPr>
            </a:lvl5pPr>
            <a:lvl6pPr marL="12402406" indent="0">
              <a:buNone/>
              <a:defRPr sz="7600">
                <a:solidFill>
                  <a:schemeClr val="tx1">
                    <a:tint val="75000"/>
                  </a:schemeClr>
                </a:solidFill>
              </a:defRPr>
            </a:lvl6pPr>
            <a:lvl7pPr marL="14882891" indent="0">
              <a:buNone/>
              <a:defRPr sz="7600">
                <a:solidFill>
                  <a:schemeClr val="tx1">
                    <a:tint val="75000"/>
                  </a:schemeClr>
                </a:solidFill>
              </a:defRPr>
            </a:lvl7pPr>
            <a:lvl8pPr marL="17363371" indent="0">
              <a:buNone/>
              <a:defRPr sz="7600">
                <a:solidFill>
                  <a:schemeClr val="tx1">
                    <a:tint val="75000"/>
                  </a:schemeClr>
                </a:solidFill>
              </a:defRPr>
            </a:lvl8pPr>
            <a:lvl9pPr marL="19843855" indent="0">
              <a:buNone/>
              <a:defRPr sz="7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40B59D1-0DCD-4F7D-B99E-BE8C685B3BCA}" type="slidenum">
              <a:rPr lang="en-US" smtClean="0"/>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3317229" y="37725350"/>
            <a:ext cx="119392701" cy="106687620"/>
          </a:xfrm>
        </p:spPr>
        <p:txBody>
          <a:bodyPr/>
          <a:lstStyle>
            <a:lvl1pPr>
              <a:defRPr sz="15300"/>
            </a:lvl1pPr>
            <a:lvl2pPr>
              <a:defRPr sz="13000"/>
            </a:lvl2pPr>
            <a:lvl3pPr>
              <a:defRPr sz="10800"/>
            </a:lvl3pPr>
            <a:lvl4pPr>
              <a:defRPr sz="9800"/>
            </a:lvl4pPr>
            <a:lvl5pPr>
              <a:defRPr sz="9800"/>
            </a:lvl5pPr>
            <a:lvl6pPr>
              <a:defRPr sz="9800"/>
            </a:lvl6pPr>
            <a:lvl7pPr>
              <a:defRPr sz="9800"/>
            </a:lvl7pPr>
            <a:lvl8pPr>
              <a:defRPr sz="9800"/>
            </a:lvl8pPr>
            <a:lvl9pPr>
              <a:defRPr sz="9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33563369" y="37725350"/>
            <a:ext cx="119392701" cy="106687620"/>
          </a:xfrm>
        </p:spPr>
        <p:txBody>
          <a:bodyPr/>
          <a:lstStyle>
            <a:lvl1pPr>
              <a:defRPr sz="15300"/>
            </a:lvl1pPr>
            <a:lvl2pPr>
              <a:defRPr sz="13000"/>
            </a:lvl2pPr>
            <a:lvl3pPr>
              <a:defRPr sz="10800"/>
            </a:lvl3pPr>
            <a:lvl4pPr>
              <a:defRPr sz="9800"/>
            </a:lvl4pPr>
            <a:lvl5pPr>
              <a:defRPr sz="9800"/>
            </a:lvl5pPr>
            <a:lvl6pPr>
              <a:defRPr sz="9800"/>
            </a:lvl6pPr>
            <a:lvl7pPr>
              <a:defRPr sz="9800"/>
            </a:lvl7pPr>
            <a:lvl8pPr>
              <a:defRPr sz="9800"/>
            </a:lvl8pPr>
            <a:lvl9pPr>
              <a:defRPr sz="9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B4975B2F-1D5B-4C41-BEB1-E5627D89B13F}" type="slidenum">
              <a:rPr lang="en-US" smtClean="0"/>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6.xml"/><Relationship Id="rId12" Type="http://schemas.openxmlformats.org/officeDocument/2006/relationships/theme" Target="../theme/theme2.xml"/><Relationship Id="rId1" Type="http://schemas.openxmlformats.org/officeDocument/2006/relationships/slideLayout" Target="../slideLayouts/slideLayout6.xml"/><Relationship Id="rId2" Type="http://schemas.openxmlformats.org/officeDocument/2006/relationships/slideLayout" Target="../slideLayouts/slideLayout7.xml"/><Relationship Id="rId3" Type="http://schemas.openxmlformats.org/officeDocument/2006/relationships/slideLayout" Target="../slideLayouts/slideLayout8.xml"/><Relationship Id="rId4" Type="http://schemas.openxmlformats.org/officeDocument/2006/relationships/slideLayout" Target="../slideLayouts/slideLayout9.xml"/><Relationship Id="rId5" Type="http://schemas.openxmlformats.org/officeDocument/2006/relationships/slideLayout" Target="../slideLayouts/slideLayout10.xml"/><Relationship Id="rId6" Type="http://schemas.openxmlformats.org/officeDocument/2006/relationships/slideLayout" Target="../slideLayouts/slideLayout11.xml"/><Relationship Id="rId7" Type="http://schemas.openxmlformats.org/officeDocument/2006/relationships/slideLayout" Target="../slideLayouts/slideLayout12.xml"/><Relationship Id="rId8" Type="http://schemas.openxmlformats.org/officeDocument/2006/relationships/slideLayout" Target="../slideLayouts/slideLayout13.xml"/><Relationship Id="rId9" Type="http://schemas.openxmlformats.org/officeDocument/2006/relationships/slideLayout" Target="../slideLayouts/slideLayout14.xml"/><Relationship Id="rId10"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9" name="Title Placeholder 8"/>
          <p:cNvSpPr>
            <a:spLocks noGrp="1"/>
          </p:cNvSpPr>
          <p:nvPr>
            <p:ph type="title"/>
          </p:nvPr>
        </p:nvSpPr>
        <p:spPr bwMode="auto">
          <a:xfrm>
            <a:off x="2561005" y="1427629"/>
            <a:ext cx="46084393" cy="5943600"/>
          </a:xfrm>
          <a:prstGeom prst="rect">
            <a:avLst/>
          </a:prstGeom>
          <a:noFill/>
          <a:ln w="9525">
            <a:noFill/>
            <a:miter lim="800000"/>
            <a:headEnd/>
            <a:tailEnd/>
          </a:ln>
        </p:spPr>
        <p:txBody>
          <a:bodyPr vert="horz" wrap="square" lIns="495207" tIns="247590" rIns="495207" bIns="247590" numCol="1" anchor="ctr" anchorCtr="0" compatLnSpc="1">
            <a:prstTxWarp prst="textNoShape">
              <a:avLst/>
            </a:prstTxWarp>
          </a:bodyPr>
          <a:lstStyle/>
          <a:p>
            <a:pPr lvl="0"/>
            <a:r>
              <a:rPr lang="en-US" smtClean="0"/>
              <a:t>Click to edit Master title style</a:t>
            </a:r>
          </a:p>
        </p:txBody>
      </p:sp>
      <p:sp>
        <p:nvSpPr>
          <p:cNvPr id="2051" name="Text Placeholder 29"/>
          <p:cNvSpPr>
            <a:spLocks noGrp="1"/>
          </p:cNvSpPr>
          <p:nvPr>
            <p:ph type="body" idx="1"/>
          </p:nvPr>
        </p:nvSpPr>
        <p:spPr bwMode="auto">
          <a:xfrm>
            <a:off x="2561005" y="7702644"/>
            <a:ext cx="46084393" cy="23534034"/>
          </a:xfrm>
          <a:prstGeom prst="rect">
            <a:avLst/>
          </a:prstGeom>
          <a:noFill/>
          <a:ln w="9525">
            <a:noFill/>
            <a:miter lim="800000"/>
            <a:headEnd/>
            <a:tailEnd/>
          </a:ln>
        </p:spPr>
        <p:txBody>
          <a:bodyPr vert="horz" wrap="square" lIns="495207" tIns="247590" rIns="495207" bIns="24759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3" name="Date Placeholder 4"/>
          <p:cNvSpPr>
            <a:spLocks noGrp="1"/>
          </p:cNvSpPr>
          <p:nvPr>
            <p:ph type="dt" sz="half" idx="2"/>
          </p:nvPr>
        </p:nvSpPr>
        <p:spPr bwMode="auto">
          <a:xfrm>
            <a:off x="37676506" y="33325314"/>
            <a:ext cx="10746642" cy="1899256"/>
          </a:xfrm>
          <a:prstGeom prst="rect">
            <a:avLst/>
          </a:prstGeom>
          <a:noFill/>
          <a:ln w="9525">
            <a:noFill/>
            <a:miter lim="800000"/>
            <a:headEnd/>
            <a:tailEnd/>
          </a:ln>
        </p:spPr>
        <p:txBody>
          <a:bodyPr vert="horz" wrap="square" lIns="495207" tIns="247590" rIns="495207" bIns="247590" numCol="1" anchor="b" anchorCtr="0" compatLnSpc="1">
            <a:prstTxWarp prst="textNoShape">
              <a:avLst/>
            </a:prstTxWarp>
          </a:bodyPr>
          <a:lstStyle>
            <a:lvl1pPr>
              <a:defRPr sz="5400"/>
            </a:lvl1pPr>
          </a:lstStyle>
          <a:p>
            <a:pPr>
              <a:defRPr/>
            </a:pPr>
            <a:endParaRPr lang="en-US"/>
          </a:p>
        </p:txBody>
      </p:sp>
      <p:sp>
        <p:nvSpPr>
          <p:cNvPr id="24" name="Footer Placeholder 5"/>
          <p:cNvSpPr>
            <a:spLocks noGrp="1"/>
          </p:cNvSpPr>
          <p:nvPr>
            <p:ph type="ftr" sz="quarter" idx="3"/>
          </p:nvPr>
        </p:nvSpPr>
        <p:spPr bwMode="auto">
          <a:xfrm>
            <a:off x="24527852" y="33325316"/>
            <a:ext cx="13165748" cy="1890152"/>
          </a:xfrm>
          <a:prstGeom prst="rect">
            <a:avLst/>
          </a:prstGeom>
          <a:noFill/>
          <a:ln w="9525">
            <a:noFill/>
            <a:miter lim="800000"/>
            <a:headEnd/>
            <a:tailEnd/>
          </a:ln>
        </p:spPr>
        <p:txBody>
          <a:bodyPr vert="horz" wrap="square" lIns="495207" tIns="247590" rIns="495207" bIns="247590" numCol="1" anchor="b" anchorCtr="0" compatLnSpc="1">
            <a:prstTxWarp prst="textNoShape">
              <a:avLst/>
            </a:prstTxWarp>
          </a:bodyPr>
          <a:lstStyle>
            <a:lvl1pPr algn="r">
              <a:defRPr sz="5400"/>
            </a:lvl1pPr>
          </a:lstStyle>
          <a:p>
            <a:pPr>
              <a:defRPr/>
            </a:pPr>
            <a:endParaRPr lang="en-US"/>
          </a:p>
        </p:txBody>
      </p:sp>
      <p:sp>
        <p:nvSpPr>
          <p:cNvPr id="25" name="Slide Number Placeholder 6"/>
          <p:cNvSpPr>
            <a:spLocks noGrp="1"/>
          </p:cNvSpPr>
          <p:nvPr>
            <p:ph type="sldNum" sz="quarter" idx="4"/>
          </p:nvPr>
        </p:nvSpPr>
        <p:spPr bwMode="auto">
          <a:xfrm>
            <a:off x="48423148" y="33325316"/>
            <a:ext cx="2054958" cy="1890152"/>
          </a:xfrm>
          <a:prstGeom prst="rect">
            <a:avLst/>
          </a:prstGeom>
          <a:noFill/>
          <a:ln w="9525">
            <a:noFill/>
            <a:miter lim="800000"/>
            <a:headEnd/>
            <a:tailEnd/>
          </a:ln>
        </p:spPr>
        <p:txBody>
          <a:bodyPr vert="horz" wrap="square" lIns="495207" tIns="247590" rIns="495207" bIns="247590" numCol="1" anchor="b" anchorCtr="0" compatLnSpc="1">
            <a:prstTxWarp prst="textNoShape">
              <a:avLst/>
            </a:prstTxWarp>
          </a:bodyPr>
          <a:lstStyle>
            <a:lvl1pPr algn="r">
              <a:defRPr sz="5400"/>
            </a:lvl1pPr>
          </a:lstStyle>
          <a:p>
            <a:pPr>
              <a:defRPr/>
            </a:pPr>
            <a:fld id="{AF025E1F-644B-41F6-BC4C-7A23DFBE1A1B}" type="slidenum">
              <a:rPr lang="en-US"/>
              <a:pPr>
                <a:defRPr/>
              </a:pPr>
              <a:t>‹#›</a:t>
            </a:fld>
            <a:endParaRPr lang="en-US" dirty="0"/>
          </a:p>
        </p:txBody>
      </p:sp>
    </p:spTree>
  </p:cSld>
  <p:clrMap bg1="dk1" tx1="lt1" bg2="dk2" tx2="lt2" accent1="accent1" accent2="accent2" accent3="accent3" accent4="accent4" accent5="accent5" accent6="accent6" hlink="hlink" folHlink="folHlink"/>
  <p:sldLayoutIdLst>
    <p:sldLayoutId id="2147484210" r:id="rId1"/>
    <p:sldLayoutId id="2147484211" r:id="rId2"/>
    <p:sldLayoutId id="2147484212" r:id="rId3"/>
    <p:sldLayoutId id="2147484213" r:id="rId4"/>
    <p:sldLayoutId id="2147484214" r:id="rId5"/>
  </p:sldLayoutIdLst>
  <p:txStyles>
    <p:titleStyle>
      <a:lvl1pPr algn="l" defTabSz="1008219" rtl="0" eaLnBrk="0" fontAlgn="base" hangingPunct="0">
        <a:spcBef>
          <a:spcPct val="0"/>
        </a:spcBef>
        <a:spcAft>
          <a:spcPct val="0"/>
        </a:spcAft>
        <a:defRPr sz="22200" b="1" kern="1200">
          <a:solidFill>
            <a:schemeClr val="tx2"/>
          </a:solidFill>
          <a:effectLst>
            <a:outerShdw blurRad="31750" dist="25400" dir="5400000" algn="tl" rotWithShape="0">
              <a:srgbClr val="000000">
                <a:alpha val="25000"/>
              </a:srgbClr>
            </a:outerShdw>
          </a:effectLst>
          <a:latin typeface="Arial" pitchFamily="34" charset="0"/>
          <a:ea typeface="+mj-ea"/>
          <a:cs typeface="+mj-cs"/>
        </a:defRPr>
      </a:lvl1pPr>
      <a:lvl2pPr algn="l" defTabSz="1008219" rtl="0" eaLnBrk="0" fontAlgn="base" hangingPunct="0">
        <a:spcBef>
          <a:spcPct val="0"/>
        </a:spcBef>
        <a:spcAft>
          <a:spcPct val="0"/>
        </a:spcAft>
        <a:defRPr sz="22200" b="1">
          <a:solidFill>
            <a:schemeClr val="tx2"/>
          </a:solidFill>
          <a:latin typeface="Arial" pitchFamily="34" charset="0"/>
        </a:defRPr>
      </a:lvl2pPr>
      <a:lvl3pPr algn="l" defTabSz="1008219" rtl="0" eaLnBrk="0" fontAlgn="base" hangingPunct="0">
        <a:spcBef>
          <a:spcPct val="0"/>
        </a:spcBef>
        <a:spcAft>
          <a:spcPct val="0"/>
        </a:spcAft>
        <a:defRPr sz="22200" b="1">
          <a:solidFill>
            <a:schemeClr val="tx2"/>
          </a:solidFill>
          <a:latin typeface="Arial" pitchFamily="34" charset="0"/>
        </a:defRPr>
      </a:lvl3pPr>
      <a:lvl4pPr algn="l" defTabSz="1008219" rtl="0" eaLnBrk="0" fontAlgn="base" hangingPunct="0">
        <a:spcBef>
          <a:spcPct val="0"/>
        </a:spcBef>
        <a:spcAft>
          <a:spcPct val="0"/>
        </a:spcAft>
        <a:defRPr sz="22200" b="1">
          <a:solidFill>
            <a:schemeClr val="tx2"/>
          </a:solidFill>
          <a:latin typeface="Arial" pitchFamily="34" charset="0"/>
        </a:defRPr>
      </a:lvl4pPr>
      <a:lvl5pPr algn="l" defTabSz="1008219" rtl="0" eaLnBrk="0" fontAlgn="base" hangingPunct="0">
        <a:spcBef>
          <a:spcPct val="0"/>
        </a:spcBef>
        <a:spcAft>
          <a:spcPct val="0"/>
        </a:spcAft>
        <a:defRPr sz="22200" b="1">
          <a:solidFill>
            <a:schemeClr val="tx2"/>
          </a:solidFill>
          <a:latin typeface="Arial" pitchFamily="34" charset="0"/>
        </a:defRPr>
      </a:lvl5pPr>
      <a:lvl6pPr marL="504987" algn="l" defTabSz="1008219" rtl="0" fontAlgn="base">
        <a:spcBef>
          <a:spcPct val="0"/>
        </a:spcBef>
        <a:spcAft>
          <a:spcPct val="0"/>
        </a:spcAft>
        <a:defRPr sz="22200" b="1">
          <a:solidFill>
            <a:schemeClr val="tx2"/>
          </a:solidFill>
          <a:latin typeface="Lucida Sans Unicode" pitchFamily="34" charset="0"/>
        </a:defRPr>
      </a:lvl6pPr>
      <a:lvl7pPr marL="1009972" algn="l" defTabSz="1008219" rtl="0" fontAlgn="base">
        <a:spcBef>
          <a:spcPct val="0"/>
        </a:spcBef>
        <a:spcAft>
          <a:spcPct val="0"/>
        </a:spcAft>
        <a:defRPr sz="22200" b="1">
          <a:solidFill>
            <a:schemeClr val="tx2"/>
          </a:solidFill>
          <a:latin typeface="Lucida Sans Unicode" pitchFamily="34" charset="0"/>
        </a:defRPr>
      </a:lvl7pPr>
      <a:lvl8pPr marL="1514959" algn="l" defTabSz="1008219" rtl="0" fontAlgn="base">
        <a:spcBef>
          <a:spcPct val="0"/>
        </a:spcBef>
        <a:spcAft>
          <a:spcPct val="0"/>
        </a:spcAft>
        <a:defRPr sz="22200" b="1">
          <a:solidFill>
            <a:schemeClr val="tx2"/>
          </a:solidFill>
          <a:latin typeface="Lucida Sans Unicode" pitchFamily="34" charset="0"/>
        </a:defRPr>
      </a:lvl8pPr>
      <a:lvl9pPr marL="2019944" algn="l" defTabSz="1008219" rtl="0" fontAlgn="base">
        <a:spcBef>
          <a:spcPct val="0"/>
        </a:spcBef>
        <a:spcAft>
          <a:spcPct val="0"/>
        </a:spcAft>
        <a:defRPr sz="22200" b="1">
          <a:solidFill>
            <a:schemeClr val="tx2"/>
          </a:solidFill>
          <a:latin typeface="Lucida Sans Unicode" pitchFamily="34" charset="0"/>
        </a:defRPr>
      </a:lvl9pPr>
      <a:extLst/>
    </p:titleStyle>
    <p:bodyStyle>
      <a:lvl1pPr marL="1981369" indent="-1386959" algn="l" defTabSz="1008219" rtl="0" eaLnBrk="0" fontAlgn="base" hangingPunct="0">
        <a:spcBef>
          <a:spcPts val="2168"/>
        </a:spcBef>
        <a:spcAft>
          <a:spcPct val="0"/>
        </a:spcAft>
        <a:buClr>
          <a:schemeClr val="accent1"/>
        </a:buClr>
        <a:buSzPct val="68000"/>
        <a:buFont typeface="Wingdings 3" pitchFamily="18" charset="2"/>
        <a:buChar char=""/>
        <a:defRPr sz="14700" kern="1200">
          <a:solidFill>
            <a:schemeClr val="tx1"/>
          </a:solidFill>
          <a:latin typeface="Arial" pitchFamily="34" charset="0"/>
          <a:ea typeface="+mn-ea"/>
          <a:cs typeface="+mn-cs"/>
        </a:defRPr>
      </a:lvl1pPr>
      <a:lvl2pPr marL="3368328" indent="-1230904" algn="l" defTabSz="1008219" rtl="0" eaLnBrk="0" fontAlgn="base" hangingPunct="0">
        <a:spcBef>
          <a:spcPts val="1767"/>
        </a:spcBef>
        <a:spcAft>
          <a:spcPct val="0"/>
        </a:spcAft>
        <a:buClr>
          <a:schemeClr val="accent1"/>
        </a:buClr>
        <a:buFont typeface="Verdana" pitchFamily="34" charset="0"/>
        <a:buChar char="◦"/>
        <a:defRPr sz="12400" kern="1200">
          <a:solidFill>
            <a:schemeClr val="tx1"/>
          </a:solidFill>
          <a:latin typeface="Arial" pitchFamily="34" charset="0"/>
          <a:ea typeface="+mn-ea"/>
          <a:cs typeface="+mn-cs"/>
        </a:defRPr>
      </a:lvl2pPr>
      <a:lvl3pPr marL="4662355" indent="-1241424" algn="l" defTabSz="1008219" rtl="0" eaLnBrk="0" fontAlgn="base" hangingPunct="0">
        <a:spcBef>
          <a:spcPts val="1905"/>
        </a:spcBef>
        <a:spcAft>
          <a:spcPct val="0"/>
        </a:spcAft>
        <a:buClr>
          <a:schemeClr val="accent2"/>
        </a:buClr>
        <a:buSzPct val="100000"/>
        <a:buFont typeface="Wingdings 2" pitchFamily="18" charset="2"/>
        <a:buChar char=""/>
        <a:defRPr sz="11400" kern="1200">
          <a:solidFill>
            <a:schemeClr val="tx1"/>
          </a:solidFill>
          <a:latin typeface="Arial" pitchFamily="34" charset="0"/>
          <a:ea typeface="+mn-ea"/>
          <a:cs typeface="+mn-cs"/>
        </a:defRPr>
      </a:lvl3pPr>
      <a:lvl4pPr marL="6203614" indent="-1239672" algn="l" defTabSz="1008219" rtl="0" eaLnBrk="0" fontAlgn="base" hangingPunct="0">
        <a:spcBef>
          <a:spcPts val="1905"/>
        </a:spcBef>
        <a:spcAft>
          <a:spcPct val="0"/>
        </a:spcAft>
        <a:buClr>
          <a:schemeClr val="accent2"/>
        </a:buClr>
        <a:buFont typeface="Wingdings 2" pitchFamily="18" charset="2"/>
        <a:buChar char=""/>
        <a:defRPr sz="10300" kern="1200">
          <a:solidFill>
            <a:schemeClr val="tx1"/>
          </a:solidFill>
          <a:latin typeface="Arial" pitchFamily="34" charset="0"/>
          <a:ea typeface="+mn-ea"/>
          <a:cs typeface="+mn-cs"/>
        </a:defRPr>
      </a:lvl4pPr>
      <a:lvl5pPr marL="7436271" indent="-1232658" algn="l" defTabSz="1008219" rtl="0" eaLnBrk="0" fontAlgn="base" hangingPunct="0">
        <a:spcBef>
          <a:spcPts val="1905"/>
        </a:spcBef>
        <a:spcAft>
          <a:spcPct val="0"/>
        </a:spcAft>
        <a:buClr>
          <a:schemeClr val="accent2"/>
        </a:buClr>
        <a:buFont typeface="Wingdings 2" pitchFamily="18" charset="2"/>
        <a:buChar char=""/>
        <a:defRPr sz="9800" kern="1200">
          <a:solidFill>
            <a:schemeClr val="tx1"/>
          </a:solidFill>
          <a:latin typeface="Arial" pitchFamily="34" charset="0"/>
          <a:ea typeface="+mn-ea"/>
          <a:cs typeface="+mn-cs"/>
        </a:defRPr>
      </a:lvl5pPr>
      <a:lvl6pPr marL="8685610" indent="-1240801" algn="l" rtl="0" eaLnBrk="1" latinLnBrk="0" hangingPunct="1">
        <a:spcBef>
          <a:spcPts val="1900"/>
        </a:spcBef>
        <a:buClr>
          <a:schemeClr val="accent3"/>
        </a:buClr>
        <a:buFont typeface="Wingdings 2"/>
        <a:buChar char=""/>
        <a:defRPr kumimoji="0" sz="9800" kern="1200">
          <a:solidFill>
            <a:schemeClr val="tx1"/>
          </a:solidFill>
          <a:latin typeface="+mn-lt"/>
          <a:ea typeface="+mn-ea"/>
          <a:cs typeface="+mn-cs"/>
        </a:defRPr>
      </a:lvl6pPr>
      <a:lvl7pPr marL="9926411" indent="-1240801" algn="l" rtl="0" eaLnBrk="1" latinLnBrk="0" hangingPunct="1">
        <a:spcBef>
          <a:spcPts val="1900"/>
        </a:spcBef>
        <a:buClr>
          <a:schemeClr val="accent3"/>
        </a:buClr>
        <a:buFont typeface="Wingdings 2"/>
        <a:buChar char=""/>
        <a:defRPr kumimoji="0" sz="8700" kern="1200">
          <a:solidFill>
            <a:schemeClr val="tx1"/>
          </a:solidFill>
          <a:latin typeface="+mn-lt"/>
          <a:ea typeface="+mn-ea"/>
          <a:cs typeface="+mn-cs"/>
        </a:defRPr>
      </a:lvl7pPr>
      <a:lvl8pPr marL="11167212" indent="-1240801" algn="l" rtl="0" eaLnBrk="1" latinLnBrk="0" hangingPunct="1">
        <a:spcBef>
          <a:spcPts val="1900"/>
        </a:spcBef>
        <a:buClr>
          <a:schemeClr val="accent3"/>
        </a:buClr>
        <a:buFont typeface="Wingdings 2"/>
        <a:buChar char=""/>
        <a:defRPr kumimoji="0" sz="8700" kern="1200">
          <a:solidFill>
            <a:schemeClr val="tx1"/>
          </a:solidFill>
          <a:latin typeface="+mn-lt"/>
          <a:ea typeface="+mn-ea"/>
          <a:cs typeface="+mn-cs"/>
        </a:defRPr>
      </a:lvl8pPr>
      <a:lvl9pPr marL="12408013" indent="-1240801" algn="l" rtl="0" eaLnBrk="1" latinLnBrk="0" hangingPunct="1">
        <a:spcBef>
          <a:spcPts val="1900"/>
        </a:spcBef>
        <a:buClr>
          <a:schemeClr val="accent3"/>
        </a:buClr>
        <a:buFont typeface="Wingdings 2"/>
        <a:buChar char=""/>
        <a:defRPr kumimoji="0" sz="8700" kern="1200" baseline="0">
          <a:solidFill>
            <a:schemeClr val="tx1"/>
          </a:solidFill>
          <a:latin typeface="+mn-lt"/>
          <a:ea typeface="+mn-ea"/>
          <a:cs typeface="+mn-cs"/>
        </a:defRPr>
      </a:lvl9pPr>
      <a:extLst/>
    </p:bodyStyle>
    <p:otherStyle>
      <a:defPPr>
        <a:defRPr lang="en-US"/>
      </a:defPPr>
      <a:lvl1pPr marL="0" algn="l" defTabSz="1009972" rtl="0" eaLnBrk="1" latinLnBrk="0" hangingPunct="1">
        <a:defRPr sz="2000" kern="1200">
          <a:solidFill>
            <a:schemeClr val="tx1"/>
          </a:solidFill>
          <a:latin typeface="+mn-lt"/>
          <a:ea typeface="+mn-ea"/>
          <a:cs typeface="+mn-cs"/>
        </a:defRPr>
      </a:lvl1pPr>
      <a:lvl2pPr marL="504987" algn="l" defTabSz="1009972" rtl="0" eaLnBrk="1" latinLnBrk="0" hangingPunct="1">
        <a:defRPr sz="2000" kern="1200">
          <a:solidFill>
            <a:schemeClr val="tx1"/>
          </a:solidFill>
          <a:latin typeface="+mn-lt"/>
          <a:ea typeface="+mn-ea"/>
          <a:cs typeface="+mn-cs"/>
        </a:defRPr>
      </a:lvl2pPr>
      <a:lvl3pPr marL="1009972" algn="l" defTabSz="1009972" rtl="0" eaLnBrk="1" latinLnBrk="0" hangingPunct="1">
        <a:defRPr sz="2000" kern="1200">
          <a:solidFill>
            <a:schemeClr val="tx1"/>
          </a:solidFill>
          <a:latin typeface="+mn-lt"/>
          <a:ea typeface="+mn-ea"/>
          <a:cs typeface="+mn-cs"/>
        </a:defRPr>
      </a:lvl3pPr>
      <a:lvl4pPr marL="1514959" algn="l" defTabSz="1009972" rtl="0" eaLnBrk="1" latinLnBrk="0" hangingPunct="1">
        <a:defRPr sz="2000" kern="1200">
          <a:solidFill>
            <a:schemeClr val="tx1"/>
          </a:solidFill>
          <a:latin typeface="+mn-lt"/>
          <a:ea typeface="+mn-ea"/>
          <a:cs typeface="+mn-cs"/>
        </a:defRPr>
      </a:lvl4pPr>
      <a:lvl5pPr marL="2019944" algn="l" defTabSz="1009972" rtl="0" eaLnBrk="1" latinLnBrk="0" hangingPunct="1">
        <a:defRPr sz="2000" kern="1200">
          <a:solidFill>
            <a:schemeClr val="tx1"/>
          </a:solidFill>
          <a:latin typeface="+mn-lt"/>
          <a:ea typeface="+mn-ea"/>
          <a:cs typeface="+mn-cs"/>
        </a:defRPr>
      </a:lvl5pPr>
      <a:lvl6pPr marL="2524930" algn="l" defTabSz="1009972" rtl="0" eaLnBrk="1" latinLnBrk="0" hangingPunct="1">
        <a:defRPr sz="2000" kern="1200">
          <a:solidFill>
            <a:schemeClr val="tx1"/>
          </a:solidFill>
          <a:latin typeface="+mn-lt"/>
          <a:ea typeface="+mn-ea"/>
          <a:cs typeface="+mn-cs"/>
        </a:defRPr>
      </a:lvl6pPr>
      <a:lvl7pPr marL="3029917" algn="l" defTabSz="1009972" rtl="0" eaLnBrk="1" latinLnBrk="0" hangingPunct="1">
        <a:defRPr sz="2000" kern="1200">
          <a:solidFill>
            <a:schemeClr val="tx1"/>
          </a:solidFill>
          <a:latin typeface="+mn-lt"/>
          <a:ea typeface="+mn-ea"/>
          <a:cs typeface="+mn-cs"/>
        </a:defRPr>
      </a:lvl7pPr>
      <a:lvl8pPr marL="3534902" algn="l" defTabSz="1009972" rtl="0" eaLnBrk="1" latinLnBrk="0" hangingPunct="1">
        <a:defRPr sz="2000" kern="1200">
          <a:solidFill>
            <a:schemeClr val="tx1"/>
          </a:solidFill>
          <a:latin typeface="+mn-lt"/>
          <a:ea typeface="+mn-ea"/>
          <a:cs typeface="+mn-cs"/>
        </a:defRPr>
      </a:lvl8pPr>
      <a:lvl9pPr marL="4039889" algn="l" defTabSz="1009972" rtl="0" eaLnBrk="1" latinLnBrk="0" hangingPunct="1">
        <a:defRPr sz="20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60320" y="1428118"/>
            <a:ext cx="46085760" cy="5943600"/>
          </a:xfrm>
          <a:prstGeom prst="rect">
            <a:avLst/>
          </a:prstGeom>
        </p:spPr>
        <p:txBody>
          <a:bodyPr vert="horz" lIns="496098" tIns="248046" rIns="496098" bIns="24804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560320" y="8321049"/>
            <a:ext cx="46085760" cy="23535008"/>
          </a:xfrm>
          <a:prstGeom prst="rect">
            <a:avLst/>
          </a:prstGeom>
        </p:spPr>
        <p:txBody>
          <a:bodyPr vert="horz" lIns="496098" tIns="248046" rIns="496098" bIns="24804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560320" y="33053028"/>
            <a:ext cx="11948160" cy="1898650"/>
          </a:xfrm>
          <a:prstGeom prst="rect">
            <a:avLst/>
          </a:prstGeom>
        </p:spPr>
        <p:txBody>
          <a:bodyPr vert="horz" lIns="496098" tIns="248046" rIns="496098" bIns="248046" rtlCol="0" anchor="ctr"/>
          <a:lstStyle>
            <a:lvl1pPr algn="l">
              <a:defRPr sz="6600">
                <a:solidFill>
                  <a:schemeClr val="tx1">
                    <a:tint val="75000"/>
                  </a:schemeClr>
                </a:solidFill>
              </a:defRPr>
            </a:lvl1pPr>
          </a:lstStyle>
          <a:p>
            <a:pPr>
              <a:defRPr/>
            </a:pPr>
            <a:endParaRPr lang="en-US"/>
          </a:p>
        </p:txBody>
      </p:sp>
      <p:sp>
        <p:nvSpPr>
          <p:cNvPr id="5" name="Footer Placeholder 4"/>
          <p:cNvSpPr>
            <a:spLocks noGrp="1"/>
          </p:cNvSpPr>
          <p:nvPr>
            <p:ph type="ftr" sz="quarter" idx="3"/>
          </p:nvPr>
        </p:nvSpPr>
        <p:spPr>
          <a:xfrm>
            <a:off x="17495520" y="33053028"/>
            <a:ext cx="16215360" cy="1898650"/>
          </a:xfrm>
          <a:prstGeom prst="rect">
            <a:avLst/>
          </a:prstGeom>
        </p:spPr>
        <p:txBody>
          <a:bodyPr vert="horz" lIns="496098" tIns="248046" rIns="496098" bIns="248046" rtlCol="0" anchor="ctr"/>
          <a:lstStyle>
            <a:lvl1pPr algn="ctr">
              <a:defRPr sz="66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36697920" y="33053028"/>
            <a:ext cx="11948160" cy="1898650"/>
          </a:xfrm>
          <a:prstGeom prst="rect">
            <a:avLst/>
          </a:prstGeom>
        </p:spPr>
        <p:txBody>
          <a:bodyPr vert="horz" lIns="496098" tIns="248046" rIns="496098" bIns="248046" rtlCol="0" anchor="ctr"/>
          <a:lstStyle>
            <a:lvl1pPr algn="r">
              <a:defRPr sz="6600">
                <a:solidFill>
                  <a:schemeClr val="tx1">
                    <a:tint val="75000"/>
                  </a:schemeClr>
                </a:solidFill>
              </a:defRPr>
            </a:lvl1pPr>
          </a:lstStyle>
          <a:p>
            <a:pPr>
              <a:defRPr/>
            </a:pPr>
            <a:fld id="{AF025E1F-644B-41F6-BC4C-7A23DFBE1A1B}" type="slidenum">
              <a:rPr lang="en-US" smtClean="0"/>
              <a:pPr>
                <a:defRPr/>
              </a:pPr>
              <a:t>‹#›</a:t>
            </a:fld>
            <a:endParaRPr lang="en-US" dirty="0"/>
          </a:p>
        </p:txBody>
      </p:sp>
    </p:spTree>
  </p:cSld>
  <p:clrMap bg1="lt1" tx1="dk1" bg2="lt2" tx2="dk2" accent1="accent1" accent2="accent2" accent3="accent3" accent4="accent4" accent5="accent5" accent6="accent6" hlink="hlink" folHlink="folHlink"/>
  <p:sldLayoutIdLst>
    <p:sldLayoutId id="2147484219" r:id="rId1"/>
    <p:sldLayoutId id="2147484220" r:id="rId2"/>
    <p:sldLayoutId id="2147484221" r:id="rId3"/>
    <p:sldLayoutId id="2147484222" r:id="rId4"/>
    <p:sldLayoutId id="2147484223" r:id="rId5"/>
    <p:sldLayoutId id="2147484224" r:id="rId6"/>
    <p:sldLayoutId id="2147484225" r:id="rId7"/>
    <p:sldLayoutId id="2147484226" r:id="rId8"/>
    <p:sldLayoutId id="2147484227" r:id="rId9"/>
    <p:sldLayoutId id="2147484228" r:id="rId10"/>
    <p:sldLayoutId id="2147484229" r:id="rId11"/>
  </p:sldLayoutIdLst>
  <p:txStyles>
    <p:titleStyle>
      <a:lvl1pPr algn="ctr" defTabSz="4960964" rtl="0" eaLnBrk="1" latinLnBrk="0" hangingPunct="1">
        <a:spcBef>
          <a:spcPct val="0"/>
        </a:spcBef>
        <a:buNone/>
        <a:defRPr sz="23800" kern="1200">
          <a:solidFill>
            <a:schemeClr val="tx1"/>
          </a:solidFill>
          <a:latin typeface="+mj-lt"/>
          <a:ea typeface="+mj-ea"/>
          <a:cs typeface="+mj-cs"/>
        </a:defRPr>
      </a:lvl1pPr>
    </p:titleStyle>
    <p:bodyStyle>
      <a:lvl1pPr marL="1860361" indent="-1860361" algn="l" defTabSz="4960964" rtl="0" eaLnBrk="1" latinLnBrk="0" hangingPunct="1">
        <a:spcBef>
          <a:spcPct val="20000"/>
        </a:spcBef>
        <a:buFont typeface="Arial" pitchFamily="34" charset="0"/>
        <a:buChar char="•"/>
        <a:defRPr sz="17400" kern="1200">
          <a:solidFill>
            <a:schemeClr val="tx1"/>
          </a:solidFill>
          <a:latin typeface="+mn-lt"/>
          <a:ea typeface="+mn-ea"/>
          <a:cs typeface="+mn-cs"/>
        </a:defRPr>
      </a:lvl1pPr>
      <a:lvl2pPr marL="4030781" indent="-1550302" algn="l" defTabSz="4960964" rtl="0" eaLnBrk="1" latinLnBrk="0" hangingPunct="1">
        <a:spcBef>
          <a:spcPct val="20000"/>
        </a:spcBef>
        <a:buFont typeface="Arial" pitchFamily="34" charset="0"/>
        <a:buChar char="–"/>
        <a:defRPr sz="15300" kern="1200">
          <a:solidFill>
            <a:schemeClr val="tx1"/>
          </a:solidFill>
          <a:latin typeface="+mn-lt"/>
          <a:ea typeface="+mn-ea"/>
          <a:cs typeface="+mn-cs"/>
        </a:defRPr>
      </a:lvl2pPr>
      <a:lvl3pPr marL="6201206" indent="-1240242" algn="l" defTabSz="4960964" rtl="0" eaLnBrk="1" latinLnBrk="0" hangingPunct="1">
        <a:spcBef>
          <a:spcPct val="20000"/>
        </a:spcBef>
        <a:buFont typeface="Arial" pitchFamily="34" charset="0"/>
        <a:buChar char="•"/>
        <a:defRPr sz="13000" kern="1200">
          <a:solidFill>
            <a:schemeClr val="tx1"/>
          </a:solidFill>
          <a:latin typeface="+mn-lt"/>
          <a:ea typeface="+mn-ea"/>
          <a:cs typeface="+mn-cs"/>
        </a:defRPr>
      </a:lvl3pPr>
      <a:lvl4pPr marL="8681685" indent="-1240242" algn="l" defTabSz="4960964" rtl="0" eaLnBrk="1" latinLnBrk="0" hangingPunct="1">
        <a:spcBef>
          <a:spcPct val="20000"/>
        </a:spcBef>
        <a:buFont typeface="Arial" pitchFamily="34" charset="0"/>
        <a:buChar char="–"/>
        <a:defRPr sz="10800" kern="1200">
          <a:solidFill>
            <a:schemeClr val="tx1"/>
          </a:solidFill>
          <a:latin typeface="+mn-lt"/>
          <a:ea typeface="+mn-ea"/>
          <a:cs typeface="+mn-cs"/>
        </a:defRPr>
      </a:lvl4pPr>
      <a:lvl5pPr marL="11162170" indent="-1240242" algn="l" defTabSz="4960964" rtl="0" eaLnBrk="1" latinLnBrk="0" hangingPunct="1">
        <a:spcBef>
          <a:spcPct val="20000"/>
        </a:spcBef>
        <a:buFont typeface="Arial" pitchFamily="34" charset="0"/>
        <a:buChar char="»"/>
        <a:defRPr sz="10800" kern="1200">
          <a:solidFill>
            <a:schemeClr val="tx1"/>
          </a:solidFill>
          <a:latin typeface="+mn-lt"/>
          <a:ea typeface="+mn-ea"/>
          <a:cs typeface="+mn-cs"/>
        </a:defRPr>
      </a:lvl5pPr>
      <a:lvl6pPr marL="13642648" indent="-1240242" algn="l" defTabSz="4960964" rtl="0" eaLnBrk="1" latinLnBrk="0" hangingPunct="1">
        <a:spcBef>
          <a:spcPct val="20000"/>
        </a:spcBef>
        <a:buFont typeface="Arial" pitchFamily="34" charset="0"/>
        <a:buChar char="•"/>
        <a:defRPr sz="10800" kern="1200">
          <a:solidFill>
            <a:schemeClr val="tx1"/>
          </a:solidFill>
          <a:latin typeface="+mn-lt"/>
          <a:ea typeface="+mn-ea"/>
          <a:cs typeface="+mn-cs"/>
        </a:defRPr>
      </a:lvl6pPr>
      <a:lvl7pPr marL="16123133" indent="-1240242" algn="l" defTabSz="4960964" rtl="0" eaLnBrk="1" latinLnBrk="0" hangingPunct="1">
        <a:spcBef>
          <a:spcPct val="20000"/>
        </a:spcBef>
        <a:buFont typeface="Arial" pitchFamily="34" charset="0"/>
        <a:buChar char="•"/>
        <a:defRPr sz="10800" kern="1200">
          <a:solidFill>
            <a:schemeClr val="tx1"/>
          </a:solidFill>
          <a:latin typeface="+mn-lt"/>
          <a:ea typeface="+mn-ea"/>
          <a:cs typeface="+mn-cs"/>
        </a:defRPr>
      </a:lvl7pPr>
      <a:lvl8pPr marL="18603612" indent="-1240242" algn="l" defTabSz="4960964" rtl="0" eaLnBrk="1" latinLnBrk="0" hangingPunct="1">
        <a:spcBef>
          <a:spcPct val="20000"/>
        </a:spcBef>
        <a:buFont typeface="Arial" pitchFamily="34" charset="0"/>
        <a:buChar char="•"/>
        <a:defRPr sz="10800" kern="1200">
          <a:solidFill>
            <a:schemeClr val="tx1"/>
          </a:solidFill>
          <a:latin typeface="+mn-lt"/>
          <a:ea typeface="+mn-ea"/>
          <a:cs typeface="+mn-cs"/>
        </a:defRPr>
      </a:lvl8pPr>
      <a:lvl9pPr marL="21084097" indent="-1240242" algn="l" defTabSz="4960964" rtl="0" eaLnBrk="1" latinLnBrk="0" hangingPunct="1">
        <a:spcBef>
          <a:spcPct val="20000"/>
        </a:spcBef>
        <a:buFont typeface="Arial" pitchFamily="34" charset="0"/>
        <a:buChar char="•"/>
        <a:defRPr sz="10800" kern="1200">
          <a:solidFill>
            <a:schemeClr val="tx1"/>
          </a:solidFill>
          <a:latin typeface="+mn-lt"/>
          <a:ea typeface="+mn-ea"/>
          <a:cs typeface="+mn-cs"/>
        </a:defRPr>
      </a:lvl9pPr>
    </p:bodyStyle>
    <p:otherStyle>
      <a:defPPr>
        <a:defRPr lang="en-US"/>
      </a:defPPr>
      <a:lvl1pPr marL="0" algn="l" defTabSz="4960964" rtl="0" eaLnBrk="1" latinLnBrk="0" hangingPunct="1">
        <a:defRPr sz="9800" kern="1200">
          <a:solidFill>
            <a:schemeClr val="tx1"/>
          </a:solidFill>
          <a:latin typeface="+mn-lt"/>
          <a:ea typeface="+mn-ea"/>
          <a:cs typeface="+mn-cs"/>
        </a:defRPr>
      </a:lvl1pPr>
      <a:lvl2pPr marL="2480479" algn="l" defTabSz="4960964" rtl="0" eaLnBrk="1" latinLnBrk="0" hangingPunct="1">
        <a:defRPr sz="9800" kern="1200">
          <a:solidFill>
            <a:schemeClr val="tx1"/>
          </a:solidFill>
          <a:latin typeface="+mn-lt"/>
          <a:ea typeface="+mn-ea"/>
          <a:cs typeface="+mn-cs"/>
        </a:defRPr>
      </a:lvl2pPr>
      <a:lvl3pPr marL="4960964" algn="l" defTabSz="4960964" rtl="0" eaLnBrk="1" latinLnBrk="0" hangingPunct="1">
        <a:defRPr sz="9800" kern="1200">
          <a:solidFill>
            <a:schemeClr val="tx1"/>
          </a:solidFill>
          <a:latin typeface="+mn-lt"/>
          <a:ea typeface="+mn-ea"/>
          <a:cs typeface="+mn-cs"/>
        </a:defRPr>
      </a:lvl3pPr>
      <a:lvl4pPr marL="7441442" algn="l" defTabSz="4960964" rtl="0" eaLnBrk="1" latinLnBrk="0" hangingPunct="1">
        <a:defRPr sz="9800" kern="1200">
          <a:solidFill>
            <a:schemeClr val="tx1"/>
          </a:solidFill>
          <a:latin typeface="+mn-lt"/>
          <a:ea typeface="+mn-ea"/>
          <a:cs typeface="+mn-cs"/>
        </a:defRPr>
      </a:lvl4pPr>
      <a:lvl5pPr marL="9921927" algn="l" defTabSz="4960964" rtl="0" eaLnBrk="1" latinLnBrk="0" hangingPunct="1">
        <a:defRPr sz="9800" kern="1200">
          <a:solidFill>
            <a:schemeClr val="tx1"/>
          </a:solidFill>
          <a:latin typeface="+mn-lt"/>
          <a:ea typeface="+mn-ea"/>
          <a:cs typeface="+mn-cs"/>
        </a:defRPr>
      </a:lvl5pPr>
      <a:lvl6pPr marL="12402406" algn="l" defTabSz="4960964" rtl="0" eaLnBrk="1" latinLnBrk="0" hangingPunct="1">
        <a:defRPr sz="9800" kern="1200">
          <a:solidFill>
            <a:schemeClr val="tx1"/>
          </a:solidFill>
          <a:latin typeface="+mn-lt"/>
          <a:ea typeface="+mn-ea"/>
          <a:cs typeface="+mn-cs"/>
        </a:defRPr>
      </a:lvl6pPr>
      <a:lvl7pPr marL="14882891" algn="l" defTabSz="4960964" rtl="0" eaLnBrk="1" latinLnBrk="0" hangingPunct="1">
        <a:defRPr sz="9800" kern="1200">
          <a:solidFill>
            <a:schemeClr val="tx1"/>
          </a:solidFill>
          <a:latin typeface="+mn-lt"/>
          <a:ea typeface="+mn-ea"/>
          <a:cs typeface="+mn-cs"/>
        </a:defRPr>
      </a:lvl7pPr>
      <a:lvl8pPr marL="17363371" algn="l" defTabSz="4960964" rtl="0" eaLnBrk="1" latinLnBrk="0" hangingPunct="1">
        <a:defRPr sz="9800" kern="1200">
          <a:solidFill>
            <a:schemeClr val="tx1"/>
          </a:solidFill>
          <a:latin typeface="+mn-lt"/>
          <a:ea typeface="+mn-ea"/>
          <a:cs typeface="+mn-cs"/>
        </a:defRPr>
      </a:lvl8pPr>
      <a:lvl9pPr marL="19843855" algn="l" defTabSz="4960964" rtl="0" eaLnBrk="1" latinLnBrk="0" hangingPunct="1">
        <a:defRPr sz="9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jpeg"/><Relationship Id="rId7" Type="http://schemas.openxmlformats.org/officeDocument/2006/relationships/image" Target="../media/image9.png"/><Relationship Id="rId1" Type="http://schemas.openxmlformats.org/officeDocument/2006/relationships/slideLayout" Target="../slideLayouts/slideLayout12.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31" name="Rectangle 105"/>
          <p:cNvSpPr>
            <a:spLocks noChangeArrowheads="1"/>
          </p:cNvSpPr>
          <p:nvPr/>
        </p:nvSpPr>
        <p:spPr bwMode="auto">
          <a:xfrm>
            <a:off x="1" y="-542826"/>
            <a:ext cx="204033" cy="1610089"/>
          </a:xfrm>
          <a:prstGeom prst="rect">
            <a:avLst/>
          </a:prstGeom>
          <a:noFill/>
          <a:ln w="9525">
            <a:noFill/>
            <a:miter lim="800000"/>
            <a:headEnd/>
            <a:tailEnd/>
          </a:ln>
        </p:spPr>
        <p:txBody>
          <a:bodyPr wrap="none" lIns="100998" tIns="50499" rIns="100998" bIns="50499" anchor="ctr">
            <a:spAutoFit/>
          </a:bodyPr>
          <a:lstStyle/>
          <a:p>
            <a:endParaRPr lang="en-US"/>
          </a:p>
        </p:txBody>
      </p:sp>
      <p:sp>
        <p:nvSpPr>
          <p:cNvPr id="1032" name="WordArt 10"/>
          <p:cNvSpPr>
            <a:spLocks noChangeArrowheads="1" noChangeShapeType="1" noTextEdit="1"/>
          </p:cNvSpPr>
          <p:nvPr/>
        </p:nvSpPr>
        <p:spPr bwMode="auto">
          <a:xfrm>
            <a:off x="7162800" y="1524000"/>
            <a:ext cx="36323239" cy="1432560"/>
          </a:xfrm>
          <a:prstGeom prst="rect">
            <a:avLst/>
          </a:prstGeom>
        </p:spPr>
        <p:txBody>
          <a:bodyPr wrap="none" lIns="100998" tIns="50499" rIns="100998" bIns="50499" fromWordArt="1">
            <a:prstTxWarp prst="textPlain">
              <a:avLst>
                <a:gd name="adj" fmla="val 50000"/>
              </a:avLst>
            </a:prstTxWarp>
          </a:bodyPr>
          <a:lstStyle/>
          <a:p>
            <a:pPr algn="ctr"/>
            <a:r>
              <a:rPr lang="en-US" sz="3700" kern="10" dirty="0" smtClean="0">
                <a:ln w="9525">
                  <a:noFill/>
                  <a:round/>
                  <a:headEnd/>
                  <a:tailEnd/>
                </a:ln>
                <a:latin typeface="Arial" pitchFamily="34" charset="0"/>
                <a:cs typeface="Arial" pitchFamily="34" charset="0"/>
              </a:rPr>
              <a:t>No effect of ethanol preservation on sediment organic matter mass determination</a:t>
            </a:r>
            <a:r>
              <a:rPr lang="en-US" sz="4800" kern="10" dirty="0" smtClean="0">
                <a:ln w="9525">
                  <a:noFill/>
                  <a:round/>
                  <a:headEnd/>
                  <a:tailEnd/>
                </a:ln>
                <a:latin typeface="Arial" pitchFamily="34" charset="0"/>
                <a:cs typeface="Arial" pitchFamily="34" charset="0"/>
              </a:rPr>
              <a:t> </a:t>
            </a:r>
            <a:endParaRPr lang="en-US" sz="4800" kern="10" dirty="0">
              <a:ln w="9525">
                <a:noFill/>
                <a:round/>
                <a:headEnd/>
                <a:tailEnd/>
              </a:ln>
              <a:latin typeface="Arial" pitchFamily="34" charset="0"/>
              <a:cs typeface="Arial" pitchFamily="34" charset="0"/>
            </a:endParaRPr>
          </a:p>
        </p:txBody>
      </p:sp>
      <p:grpSp>
        <p:nvGrpSpPr>
          <p:cNvPr id="1033" name="Group 4"/>
          <p:cNvGrpSpPr>
            <a:grpSpLocks noChangeAspect="1"/>
          </p:cNvGrpSpPr>
          <p:nvPr/>
        </p:nvGrpSpPr>
        <p:grpSpPr bwMode="auto">
          <a:xfrm>
            <a:off x="1769456" y="1462686"/>
            <a:ext cx="3359394" cy="3590925"/>
            <a:chOff x="2316" y="2492"/>
            <a:chExt cx="1058" cy="1010"/>
          </a:xfrm>
        </p:grpSpPr>
        <p:sp>
          <p:nvSpPr>
            <p:cNvPr id="1097" name="WordArt 5"/>
            <p:cNvSpPr>
              <a:spLocks noChangeAspect="1" noChangeArrowheads="1" noChangeShapeType="1" noTextEdit="1"/>
            </p:cNvSpPr>
            <p:nvPr/>
          </p:nvSpPr>
          <p:spPr bwMode="auto">
            <a:xfrm rot="15795639">
              <a:off x="2340" y="2468"/>
              <a:ext cx="1010" cy="1058"/>
            </a:xfrm>
            <a:prstGeom prst="rect">
              <a:avLst/>
            </a:prstGeom>
          </p:spPr>
          <p:txBody>
            <a:bodyPr spcFirstLastPara="1" wrap="none" fromWordArt="1">
              <a:prstTxWarp prst="textArchUp">
                <a:avLst>
                  <a:gd name="adj" fmla="val 16257996"/>
                </a:avLst>
              </a:prstTxWarp>
            </a:bodyPr>
            <a:lstStyle/>
            <a:p>
              <a:pPr algn="ctr"/>
              <a:r>
                <a:rPr lang="en-US" sz="4000" kern="10" dirty="0">
                  <a:ln w="9525">
                    <a:noFill/>
                    <a:round/>
                    <a:headEnd/>
                    <a:tailEnd/>
                  </a:ln>
                  <a:solidFill>
                    <a:srgbClr val="333399"/>
                  </a:solidFill>
                  <a:latin typeface="Arial Black"/>
                </a:rPr>
                <a:t>Longwood University</a:t>
              </a:r>
            </a:p>
          </p:txBody>
        </p:sp>
        <p:pic>
          <p:nvPicPr>
            <p:cNvPr id="1098" name="Picture 6" descr="rotunda"/>
            <p:cNvPicPr>
              <a:picLocks noChangeAspect="1" noChangeArrowheads="1"/>
            </p:cNvPicPr>
            <p:nvPr/>
          </p:nvPicPr>
          <p:blipFill>
            <a:blip r:embed="rId2" cstate="print"/>
            <a:srcRect/>
            <a:stretch>
              <a:fillRect/>
            </a:stretch>
          </p:blipFill>
          <p:spPr bwMode="auto">
            <a:xfrm>
              <a:off x="2447" y="2610"/>
              <a:ext cx="816" cy="768"/>
            </a:xfrm>
            <a:prstGeom prst="rect">
              <a:avLst/>
            </a:prstGeom>
            <a:noFill/>
            <a:ln w="9525">
              <a:noFill/>
              <a:miter lim="800000"/>
              <a:headEnd/>
              <a:tailEnd/>
            </a:ln>
          </p:spPr>
        </p:pic>
      </p:grpSp>
      <p:sp>
        <p:nvSpPr>
          <p:cNvPr id="1034" name="Text Box 12"/>
          <p:cNvSpPr txBox="1">
            <a:spLocks noChangeArrowheads="1"/>
          </p:cNvSpPr>
          <p:nvPr/>
        </p:nvSpPr>
        <p:spPr bwMode="auto">
          <a:xfrm>
            <a:off x="7086600" y="3352800"/>
            <a:ext cx="36804599" cy="840420"/>
          </a:xfrm>
          <a:prstGeom prst="rect">
            <a:avLst/>
          </a:prstGeom>
          <a:noFill/>
          <a:ln w="9525">
            <a:noFill/>
            <a:miter lim="800000"/>
            <a:headEnd/>
            <a:tailEnd/>
          </a:ln>
        </p:spPr>
        <p:txBody>
          <a:bodyPr wrap="square" lIns="100778" tIns="50386" rIns="100778" bIns="50386">
            <a:spAutoFit/>
          </a:bodyPr>
          <a:lstStyle/>
          <a:p>
            <a:pPr algn="ctr" defTabSz="4963944">
              <a:spcBef>
                <a:spcPct val="50000"/>
              </a:spcBef>
            </a:pPr>
            <a:r>
              <a:rPr lang="en-US" sz="4800" b="1" u="sng" dirty="0" smtClean="0"/>
              <a:t>Leanna Tacik</a:t>
            </a:r>
            <a:r>
              <a:rPr lang="en-US" sz="4800" b="1" dirty="0" smtClean="0"/>
              <a:t>, and Kenneth Fortino; Department </a:t>
            </a:r>
            <a:r>
              <a:rPr lang="en-US" sz="4800" b="1" dirty="0"/>
              <a:t>of </a:t>
            </a:r>
            <a:r>
              <a:rPr lang="en-US" sz="4800" b="1" dirty="0" smtClean="0"/>
              <a:t>Biological and Environmental Sciences, Longwood </a:t>
            </a:r>
            <a:r>
              <a:rPr lang="en-US" sz="4800" b="1" dirty="0"/>
              <a:t>University, </a:t>
            </a:r>
            <a:r>
              <a:rPr lang="en-US" sz="4800" b="1" dirty="0" smtClean="0"/>
              <a:t>Farmville</a:t>
            </a:r>
            <a:r>
              <a:rPr lang="en-US" sz="4800" b="1" dirty="0"/>
              <a:t>, VA 23909</a:t>
            </a:r>
          </a:p>
        </p:txBody>
      </p:sp>
      <p:sp>
        <p:nvSpPr>
          <p:cNvPr id="1035" name="Text Box 184"/>
          <p:cNvSpPr txBox="1">
            <a:spLocks noChangeArrowheads="1"/>
          </p:cNvSpPr>
          <p:nvPr/>
        </p:nvSpPr>
        <p:spPr bwMode="auto">
          <a:xfrm>
            <a:off x="1524000" y="18745200"/>
            <a:ext cx="19358517" cy="9027277"/>
          </a:xfrm>
          <a:prstGeom prst="rect">
            <a:avLst/>
          </a:prstGeom>
          <a:noFill/>
          <a:ln w="9525">
            <a:noFill/>
            <a:miter lim="800000"/>
            <a:headEnd/>
            <a:tailEnd/>
          </a:ln>
        </p:spPr>
        <p:txBody>
          <a:bodyPr wrap="square" lIns="100778" tIns="50386" rIns="100778" bIns="50386">
            <a:spAutoFit/>
          </a:bodyPr>
          <a:lstStyle/>
          <a:p>
            <a:r>
              <a:rPr lang="en-US" sz="3100" dirty="0" smtClean="0"/>
              <a:t>	Detrital organic matter is important for aquatic ecosystems because it is a primary energy source and, a habitat for </a:t>
            </a:r>
            <a:r>
              <a:rPr lang="en-US" sz="3100" dirty="0" err="1" smtClean="0"/>
              <a:t>macroinvertebrates</a:t>
            </a:r>
            <a:r>
              <a:rPr lang="en-US" sz="3100" dirty="0" smtClean="0"/>
              <a:t> ¹. </a:t>
            </a:r>
            <a:r>
              <a:rPr lang="en-US" sz="3200" dirty="0" smtClean="0"/>
              <a:t>There are three classes of organic matter: coarse particulate (CPOM, &gt; 1 mm), fine particulate (FPOM, &lt;1 mm and &gt; 0.5 mm), and dissolved (DOM, &lt; 0.5 mm</a:t>
            </a:r>
            <a:r>
              <a:rPr lang="en-US" sz="3200" dirty="0" smtClean="0"/>
              <a:t>). </a:t>
            </a:r>
            <a:r>
              <a:rPr lang="en-US" sz="3200" dirty="0" smtClean="0"/>
              <a:t>In many systems a large proportion of the organic matter pool derives from leaf litter </a:t>
            </a:r>
            <a:r>
              <a:rPr lang="en-US" sz="3700" dirty="0" smtClean="0"/>
              <a:t>²</a:t>
            </a:r>
            <a:r>
              <a:rPr lang="en-US" sz="3200" dirty="0" smtClean="0"/>
              <a:t>. The processing of OM is affected by many factors including </a:t>
            </a:r>
            <a:r>
              <a:rPr lang="en-US" sz="3200" dirty="0" err="1" smtClean="0"/>
              <a:t>macroinvertebrates</a:t>
            </a:r>
            <a:r>
              <a:rPr lang="en-US" sz="3200" dirty="0" smtClean="0"/>
              <a:t>, thus making it important to simultaneously measure </a:t>
            </a:r>
            <a:r>
              <a:rPr lang="en-US" sz="3200" dirty="0" err="1" smtClean="0"/>
              <a:t>macroinvertebrates</a:t>
            </a:r>
            <a:r>
              <a:rPr lang="en-US" sz="3200" dirty="0" smtClean="0"/>
              <a:t> and sediment organic matter². Common litter associated </a:t>
            </a:r>
            <a:r>
              <a:rPr lang="en-US" sz="3200" dirty="0" err="1" smtClean="0"/>
              <a:t>macroinvertebrates</a:t>
            </a:r>
            <a:r>
              <a:rPr lang="en-US" sz="3200" dirty="0" smtClean="0"/>
              <a:t> range </a:t>
            </a:r>
            <a:r>
              <a:rPr lang="en-US" sz="3200" dirty="0" smtClean="0"/>
              <a:t>in size from 200 to 500 </a:t>
            </a:r>
            <a:r>
              <a:rPr lang="en-US" sz="3200" dirty="0" err="1" smtClean="0"/>
              <a:t>μm</a:t>
            </a:r>
            <a:r>
              <a:rPr lang="en-US" sz="3200" dirty="0" smtClean="0"/>
              <a:t>, and may not be seen easily with the naked eye. Sample preservation allows for the quantification of smaller </a:t>
            </a:r>
            <a:r>
              <a:rPr lang="en-US" sz="3200" dirty="0" err="1" smtClean="0"/>
              <a:t>macroinverterbrates</a:t>
            </a:r>
            <a:r>
              <a:rPr lang="en-US" sz="3200" dirty="0" smtClean="0"/>
              <a:t> under a microscope³.</a:t>
            </a:r>
          </a:p>
          <a:p>
            <a:r>
              <a:rPr lang="en-US" sz="3200" dirty="0" smtClean="0"/>
              <a:t>	Past studies investigating </a:t>
            </a:r>
            <a:r>
              <a:rPr lang="en-US" sz="3200" dirty="0" err="1" smtClean="0"/>
              <a:t>macroinvertebrates</a:t>
            </a:r>
            <a:r>
              <a:rPr lang="en-US" sz="3200" dirty="0" smtClean="0"/>
              <a:t> and organic matter processing have used preservation inconsistently (Table 1).  Most studies used no preservation of the samples and the </a:t>
            </a:r>
            <a:r>
              <a:rPr lang="en-US" sz="3200" dirty="0" err="1" smtClean="0"/>
              <a:t>macroinvertebrates</a:t>
            </a:r>
            <a:r>
              <a:rPr lang="en-US" sz="3200" dirty="0" smtClean="0"/>
              <a:t> were picked live. These </a:t>
            </a:r>
            <a:r>
              <a:rPr lang="en-US" sz="3200" dirty="0" err="1" smtClean="0"/>
              <a:t>macroinvertebrates</a:t>
            </a:r>
            <a:r>
              <a:rPr lang="en-US" sz="3200" dirty="0" smtClean="0"/>
              <a:t> tended to be larger species that were easily seen to the naked eye. However this method risks underestimating the density of small or cryptic individuals.  Where preservation was used, formalin was the most common preservation method, with fewer studies using ethanol or a combination of formalin and ethanol (Table 1). To our knowledge there has been no systematic evaluation of the effect of preservation on sediment organic matter mass determination.</a:t>
            </a:r>
          </a:p>
          <a:p>
            <a:r>
              <a:rPr lang="en-US" sz="3200" dirty="0" smtClean="0"/>
              <a:t>	In this study we investigate if preserving the samples in ethanol introduces preservation artifacts into our mass assessments. We additionally assessed the spatial variation in CPOM and the inorganic fraction of the coarse sediment within the lake.</a:t>
            </a:r>
            <a:endParaRPr lang="en-US" sz="3100" dirty="0"/>
          </a:p>
        </p:txBody>
      </p:sp>
      <p:sp>
        <p:nvSpPr>
          <p:cNvPr id="1036" name="Text Box 78"/>
          <p:cNvSpPr txBox="1">
            <a:spLocks noChangeArrowheads="1"/>
          </p:cNvSpPr>
          <p:nvPr/>
        </p:nvSpPr>
        <p:spPr bwMode="auto">
          <a:xfrm>
            <a:off x="8534400" y="17830800"/>
            <a:ext cx="3799060" cy="840420"/>
          </a:xfrm>
          <a:prstGeom prst="rect">
            <a:avLst/>
          </a:prstGeom>
          <a:noFill/>
          <a:ln w="9525">
            <a:noFill/>
            <a:miter lim="800000"/>
            <a:headEnd/>
            <a:tailEnd/>
          </a:ln>
        </p:spPr>
        <p:txBody>
          <a:bodyPr wrap="none" lIns="100778" tIns="50386" rIns="100778" bIns="50386">
            <a:spAutoFit/>
          </a:bodyPr>
          <a:lstStyle/>
          <a:p>
            <a:pPr defTabSz="4963944"/>
            <a:r>
              <a:rPr lang="en-US" sz="4800" b="1" dirty="0">
                <a:latin typeface="Arial" pitchFamily="34" charset="0"/>
                <a:cs typeface="Arial" pitchFamily="34" charset="0"/>
              </a:rPr>
              <a:t>Introduction</a:t>
            </a:r>
          </a:p>
        </p:txBody>
      </p:sp>
      <p:sp>
        <p:nvSpPr>
          <p:cNvPr id="1038" name="TextBox 68"/>
          <p:cNvSpPr txBox="1">
            <a:spLocks noChangeArrowheads="1"/>
          </p:cNvSpPr>
          <p:nvPr/>
        </p:nvSpPr>
        <p:spPr bwMode="auto">
          <a:xfrm>
            <a:off x="1457093" y="28774125"/>
            <a:ext cx="17589190" cy="5149519"/>
          </a:xfrm>
          <a:prstGeom prst="rect">
            <a:avLst/>
          </a:prstGeom>
          <a:noFill/>
          <a:ln w="9525">
            <a:noFill/>
            <a:miter lim="800000"/>
            <a:headEnd/>
            <a:tailEnd/>
          </a:ln>
        </p:spPr>
        <p:txBody>
          <a:bodyPr wrap="square" lIns="100998" tIns="50499" rIns="100998" bIns="50499">
            <a:spAutoFit/>
          </a:bodyPr>
          <a:lstStyle/>
          <a:p>
            <a:pPr marL="457200" indent="-457200" algn="just">
              <a:buFont typeface="Arial"/>
              <a:buChar char="•"/>
            </a:pPr>
            <a:r>
              <a:rPr lang="en-US" sz="2700" dirty="0"/>
              <a:t>On June 11, 2013, Ekman samples were collected from </a:t>
            </a:r>
            <a:r>
              <a:rPr lang="en-US" sz="2700" dirty="0" err="1"/>
              <a:t>Wilck’s</a:t>
            </a:r>
            <a:r>
              <a:rPr lang="en-US" sz="2700" dirty="0"/>
              <a:t> Lake, in a transect </a:t>
            </a:r>
            <a:r>
              <a:rPr lang="en-US" sz="2700" dirty="0" smtClean="0"/>
              <a:t>from </a:t>
            </a:r>
            <a:r>
              <a:rPr lang="en-US" sz="2700" dirty="0"/>
              <a:t>the North shore to South shore</a:t>
            </a:r>
            <a:r>
              <a:rPr lang="en-US" sz="2700" dirty="0" smtClean="0"/>
              <a:t>.</a:t>
            </a:r>
          </a:p>
          <a:p>
            <a:pPr marL="457200" indent="-457200" algn="just">
              <a:buFont typeface="Arial"/>
              <a:buChar char="•"/>
            </a:pPr>
            <a:endParaRPr lang="en-US" sz="2700" dirty="0"/>
          </a:p>
          <a:p>
            <a:pPr marL="457200" indent="-457200" algn="just">
              <a:buFont typeface="Arial"/>
              <a:buChar char="•"/>
            </a:pPr>
            <a:r>
              <a:rPr lang="en-US" sz="2700" dirty="0" smtClean="0"/>
              <a:t> Samples were washed through a 250</a:t>
            </a:r>
            <a:r>
              <a:rPr lang="el-GR" sz="2700" dirty="0" smtClean="0"/>
              <a:t>μ</a:t>
            </a:r>
            <a:r>
              <a:rPr lang="en-US" sz="2700" dirty="0" smtClean="0"/>
              <a:t>m mesh, and one sample from each location was preserved in 70% ethanol in the field.</a:t>
            </a:r>
          </a:p>
          <a:p>
            <a:pPr marL="457200" lvl="0" indent="-457200">
              <a:buFont typeface="Arial"/>
              <a:buChar char="•"/>
            </a:pPr>
            <a:endParaRPr lang="en-US" sz="2700" dirty="0" smtClean="0"/>
          </a:p>
          <a:p>
            <a:pPr marL="457200" lvl="0" indent="-457200">
              <a:buFont typeface="Arial"/>
              <a:buChar char="•"/>
            </a:pPr>
            <a:r>
              <a:rPr lang="en-US" sz="2700" dirty="0" smtClean="0"/>
              <a:t>In the lab CPOM was separated from the sample using a 1 mm sieve and dried at 50</a:t>
            </a:r>
            <a:r>
              <a:rPr lang="en-US" sz="2700" baseline="30000" dirty="0" smtClean="0"/>
              <a:t>o</a:t>
            </a:r>
            <a:r>
              <a:rPr lang="en-US" sz="2700" dirty="0" smtClean="0"/>
              <a:t> C. </a:t>
            </a:r>
          </a:p>
          <a:p>
            <a:pPr marL="457200" lvl="0" indent="-457200">
              <a:buFont typeface="Arial"/>
              <a:buChar char="•"/>
            </a:pPr>
            <a:endParaRPr lang="en-US" sz="2700" dirty="0"/>
          </a:p>
          <a:p>
            <a:pPr marL="457200" lvl="0" indent="-457200">
              <a:buFont typeface="Arial"/>
              <a:buChar char="•"/>
            </a:pPr>
            <a:r>
              <a:rPr lang="en-US" sz="2700" dirty="0" smtClean="0"/>
              <a:t>The ash free dry mass (AFDM) in the CPOM was determined using loss on ignition (LOI) at 550</a:t>
            </a:r>
            <a:r>
              <a:rPr lang="en-US" sz="2700" baseline="30000" dirty="0" smtClean="0"/>
              <a:t>o</a:t>
            </a:r>
            <a:r>
              <a:rPr lang="en-US" sz="2700" dirty="0" smtClean="0"/>
              <a:t> C for 5 hours.</a:t>
            </a:r>
          </a:p>
          <a:p>
            <a:pPr marL="457200" lvl="0" indent="-457200">
              <a:buFont typeface="Arial"/>
              <a:buChar char="•"/>
            </a:pPr>
            <a:endParaRPr lang="en-US" sz="2700" dirty="0" smtClean="0"/>
          </a:p>
          <a:p>
            <a:pPr marL="457200" lvl="0" indent="-457200">
              <a:buFont typeface="Arial"/>
              <a:buChar char="•"/>
            </a:pPr>
            <a:r>
              <a:rPr lang="en-US" sz="2700" dirty="0" smtClean="0"/>
              <a:t>The effect of preservation on organic matter mass, location on organic matter mass, and of location on the inorganic fraction of the coarse sediment was assessed using ANOVA. Statistical analysis was performed in R.</a:t>
            </a:r>
          </a:p>
          <a:p>
            <a:pPr algn="just"/>
            <a:endParaRPr lang="en-US" sz="3100" dirty="0" smtClean="0"/>
          </a:p>
        </p:txBody>
      </p:sp>
      <p:sp>
        <p:nvSpPr>
          <p:cNvPr id="1039" name="TextBox 69"/>
          <p:cNvSpPr txBox="1">
            <a:spLocks noChangeArrowheads="1"/>
          </p:cNvSpPr>
          <p:nvPr/>
        </p:nvSpPr>
        <p:spPr bwMode="auto">
          <a:xfrm>
            <a:off x="3954966" y="27981645"/>
            <a:ext cx="12637476" cy="840648"/>
          </a:xfrm>
          <a:prstGeom prst="rect">
            <a:avLst/>
          </a:prstGeom>
          <a:noFill/>
          <a:ln w="9525">
            <a:noFill/>
            <a:miter lim="800000"/>
            <a:headEnd/>
            <a:tailEnd/>
          </a:ln>
        </p:spPr>
        <p:txBody>
          <a:bodyPr wrap="square" lIns="100998" tIns="50499" rIns="100998" bIns="50499">
            <a:spAutoFit/>
          </a:bodyPr>
          <a:lstStyle/>
          <a:p>
            <a:pPr algn="ctr"/>
            <a:r>
              <a:rPr lang="en-US" sz="4800" b="1" dirty="0" smtClean="0">
                <a:latin typeface="Arial" pitchFamily="34" charset="0"/>
                <a:cs typeface="Arial" pitchFamily="34" charset="0"/>
              </a:rPr>
              <a:t>Methods</a:t>
            </a:r>
            <a:endParaRPr lang="en-US" sz="4800" b="1" dirty="0">
              <a:latin typeface="Arial" pitchFamily="34" charset="0"/>
              <a:cs typeface="Arial" pitchFamily="34" charset="0"/>
            </a:endParaRPr>
          </a:p>
        </p:txBody>
      </p:sp>
      <p:sp>
        <p:nvSpPr>
          <p:cNvPr id="1046" name="Text Box 184"/>
          <p:cNvSpPr txBox="1">
            <a:spLocks noChangeArrowheads="1"/>
          </p:cNvSpPr>
          <p:nvPr/>
        </p:nvSpPr>
        <p:spPr bwMode="auto">
          <a:xfrm>
            <a:off x="21031200" y="33832800"/>
            <a:ext cx="12496800" cy="1209752"/>
          </a:xfrm>
          <a:prstGeom prst="rect">
            <a:avLst/>
          </a:prstGeom>
          <a:noFill/>
          <a:ln w="9525">
            <a:noFill/>
            <a:miter lim="800000"/>
            <a:headEnd/>
            <a:tailEnd/>
          </a:ln>
        </p:spPr>
        <p:txBody>
          <a:bodyPr wrap="square" lIns="100778" tIns="50386" rIns="100778" bIns="50386">
            <a:spAutoFit/>
          </a:bodyPr>
          <a:lstStyle/>
          <a:p>
            <a:pPr defTabSz="4963944">
              <a:spcBef>
                <a:spcPct val="50000"/>
              </a:spcBef>
            </a:pPr>
            <a:r>
              <a:rPr lang="en-US" sz="2400" dirty="0" smtClean="0">
                <a:ea typeface="SimHei" pitchFamily="49" charset="-122"/>
                <a:cs typeface="宋体" pitchFamily="2" charset="-122"/>
              </a:rPr>
              <a:t>We </a:t>
            </a:r>
            <a:r>
              <a:rPr lang="en-US" sz="2400" dirty="0">
                <a:ea typeface="SimHei" pitchFamily="49" charset="-122"/>
                <a:cs typeface="宋体" pitchFamily="2" charset="-122"/>
              </a:rPr>
              <a:t>thank Longwood University’s </a:t>
            </a:r>
            <a:r>
              <a:rPr lang="en-US" sz="2400" dirty="0" smtClean="0">
                <a:ea typeface="SimHei" pitchFamily="49" charset="-122"/>
                <a:cs typeface="宋体" pitchFamily="2" charset="-122"/>
              </a:rPr>
              <a:t>Department of Biological and Environmental Sciences and LU-PRISM for financial support and instrumentation. Also, we thank the Town of Farmville for allowing  us to </a:t>
            </a:r>
            <a:r>
              <a:rPr lang="en-US" sz="2400" smtClean="0">
                <a:ea typeface="SimHei" pitchFamily="49" charset="-122"/>
                <a:cs typeface="宋体" pitchFamily="2" charset="-122"/>
              </a:rPr>
              <a:t>sample the lake.</a:t>
            </a:r>
            <a:endParaRPr lang="en-US" sz="2400" dirty="0">
              <a:ea typeface="SimHei" pitchFamily="49" charset="-122"/>
              <a:cs typeface="宋体" pitchFamily="2" charset="-122"/>
            </a:endParaRPr>
          </a:p>
        </p:txBody>
      </p:sp>
      <p:sp>
        <p:nvSpPr>
          <p:cNvPr id="1048" name="TextBox 75"/>
          <p:cNvSpPr txBox="1">
            <a:spLocks noChangeArrowheads="1"/>
          </p:cNvSpPr>
          <p:nvPr/>
        </p:nvSpPr>
        <p:spPr bwMode="auto">
          <a:xfrm>
            <a:off x="23088600" y="32766000"/>
            <a:ext cx="7303476" cy="840648"/>
          </a:xfrm>
          <a:prstGeom prst="rect">
            <a:avLst/>
          </a:prstGeom>
          <a:noFill/>
          <a:ln w="9525">
            <a:noFill/>
            <a:miter lim="800000"/>
            <a:headEnd/>
            <a:tailEnd/>
          </a:ln>
        </p:spPr>
        <p:txBody>
          <a:bodyPr lIns="100998" tIns="50499" rIns="100998" bIns="50499">
            <a:spAutoFit/>
          </a:bodyPr>
          <a:lstStyle/>
          <a:p>
            <a:pPr algn="ctr"/>
            <a:r>
              <a:rPr lang="en-US" sz="4800" b="1" dirty="0" smtClean="0">
                <a:latin typeface="Arial" pitchFamily="34" charset="0"/>
                <a:cs typeface="Arial" pitchFamily="34" charset="0"/>
              </a:rPr>
              <a:t>Acknowledgements</a:t>
            </a:r>
            <a:endParaRPr lang="en-US" sz="4800" b="1" dirty="0">
              <a:latin typeface="Arial" pitchFamily="34" charset="0"/>
              <a:cs typeface="Arial" pitchFamily="34" charset="0"/>
            </a:endParaRPr>
          </a:p>
        </p:txBody>
      </p:sp>
      <p:pic>
        <p:nvPicPr>
          <p:cNvPr id="1026" name="Picture 2"/>
          <p:cNvPicPr>
            <a:picLocks noChangeAspect="1" noChangeArrowheads="1"/>
          </p:cNvPicPr>
          <p:nvPr/>
        </p:nvPicPr>
        <p:blipFill>
          <a:blip r:embed="rId3" cstate="print"/>
          <a:srcRect/>
          <a:stretch>
            <a:fillRect/>
          </a:stretch>
        </p:blipFill>
        <p:spPr bwMode="auto">
          <a:xfrm>
            <a:off x="2185639" y="5578438"/>
            <a:ext cx="16444332" cy="9973982"/>
          </a:xfrm>
          <a:prstGeom prst="rect">
            <a:avLst/>
          </a:prstGeom>
          <a:noFill/>
          <a:ln w="9525">
            <a:noFill/>
            <a:miter lim="800000"/>
            <a:headEnd/>
            <a:tailEnd/>
          </a:ln>
        </p:spPr>
      </p:pic>
      <p:pic>
        <p:nvPicPr>
          <p:cNvPr id="2" name="Picture 2"/>
          <p:cNvPicPr>
            <a:picLocks noChangeAspect="1" noChangeArrowheads="1"/>
          </p:cNvPicPr>
          <p:nvPr/>
        </p:nvPicPr>
        <p:blipFill>
          <a:blip r:embed="rId4" cstate="print"/>
          <a:srcRect/>
          <a:stretch>
            <a:fillRect/>
          </a:stretch>
        </p:blipFill>
        <p:spPr bwMode="auto">
          <a:xfrm>
            <a:off x="18213659" y="5349240"/>
            <a:ext cx="17381034" cy="9906000"/>
          </a:xfrm>
          <a:prstGeom prst="rect">
            <a:avLst/>
          </a:prstGeom>
          <a:noFill/>
          <a:ln w="9525">
            <a:noFill/>
            <a:miter lim="800000"/>
            <a:headEnd/>
            <a:tailEnd/>
          </a:ln>
        </p:spPr>
      </p:pic>
      <p:sp>
        <p:nvSpPr>
          <p:cNvPr id="24" name="Text Box 244"/>
          <p:cNvSpPr txBox="1">
            <a:spLocks noChangeArrowheads="1"/>
          </p:cNvSpPr>
          <p:nvPr/>
        </p:nvSpPr>
        <p:spPr bwMode="auto">
          <a:xfrm>
            <a:off x="22666429" y="5431081"/>
            <a:ext cx="9951686" cy="1579084"/>
          </a:xfrm>
          <a:prstGeom prst="rect">
            <a:avLst/>
          </a:prstGeom>
          <a:noFill/>
          <a:ln w="9525">
            <a:noFill/>
            <a:miter lim="800000"/>
            <a:headEnd/>
            <a:tailEnd/>
          </a:ln>
        </p:spPr>
        <p:txBody>
          <a:bodyPr wrap="none" lIns="100778" tIns="50386" rIns="100778" bIns="50386">
            <a:spAutoFit/>
          </a:bodyPr>
          <a:lstStyle/>
          <a:p>
            <a:pPr algn="ctr" defTabSz="4963944"/>
            <a:r>
              <a:rPr lang="en-US" sz="4800" b="1" dirty="0" smtClean="0">
                <a:latin typeface="Arial" pitchFamily="34" charset="0"/>
                <a:cs typeface="Arial" pitchFamily="34" charset="0"/>
              </a:rPr>
              <a:t>Does location within the lake </a:t>
            </a:r>
          </a:p>
          <a:p>
            <a:pPr algn="ctr" defTabSz="4963944"/>
            <a:r>
              <a:rPr lang="en-US" sz="4800" b="1" dirty="0" smtClean="0">
                <a:latin typeface="Arial" pitchFamily="34" charset="0"/>
                <a:cs typeface="Arial" pitchFamily="34" charset="0"/>
              </a:rPr>
              <a:t>have an effect on CPOM density?</a:t>
            </a:r>
            <a:endParaRPr lang="en-US" sz="4800" b="1" dirty="0">
              <a:latin typeface="Arial" pitchFamily="34" charset="0"/>
              <a:cs typeface="Arial" pitchFamily="34" charset="0"/>
            </a:endParaRPr>
          </a:p>
        </p:txBody>
      </p:sp>
      <p:graphicFrame>
        <p:nvGraphicFramePr>
          <p:cNvPr id="34" name="Table 33"/>
          <p:cNvGraphicFramePr>
            <a:graphicFrameLocks noGrp="1"/>
          </p:cNvGraphicFramePr>
          <p:nvPr>
            <p:extLst>
              <p:ext uri="{D42A27DB-BD31-4B8C-83A1-F6EECF244321}">
                <p14:modId xmlns:p14="http://schemas.microsoft.com/office/powerpoint/2010/main" val="184801511"/>
              </p:ext>
            </p:extLst>
          </p:nvPr>
        </p:nvGraphicFramePr>
        <p:xfrm>
          <a:off x="22480859" y="19221454"/>
          <a:ext cx="9158869" cy="12136041"/>
        </p:xfrm>
        <a:graphic>
          <a:graphicData uri="http://schemas.openxmlformats.org/drawingml/2006/table">
            <a:tbl>
              <a:tblPr/>
              <a:tblGrid>
                <a:gridCol w="3678984"/>
                <a:gridCol w="2701353"/>
                <a:gridCol w="2778532"/>
              </a:tblGrid>
              <a:tr h="804863">
                <a:tc>
                  <a:txBody>
                    <a:bodyPr/>
                    <a:lstStyle/>
                    <a:p>
                      <a:pPr algn="l" fontAlgn="b"/>
                      <a:r>
                        <a:rPr lang="en-US" sz="2600" b="1" i="0" u="none" strike="noStrike" dirty="0">
                          <a:solidFill>
                            <a:srgbClr val="000000"/>
                          </a:solidFill>
                          <a:latin typeface="Times New Roman"/>
                        </a:rPr>
                        <a:t>Source</a:t>
                      </a:r>
                    </a:p>
                  </a:txBody>
                  <a:tcPr marL="13010" marR="13010" marT="12383"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2600" b="1" i="0" u="none" strike="noStrike" dirty="0">
                          <a:solidFill>
                            <a:srgbClr val="000000"/>
                          </a:solidFill>
                          <a:latin typeface="Times New Roman"/>
                        </a:rPr>
                        <a:t>Preservation Method</a:t>
                      </a:r>
                    </a:p>
                  </a:txBody>
                  <a:tcPr marL="13010" marR="13010" marT="12383"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2600" b="1" i="0" u="none" strike="noStrike" dirty="0" smtClean="0">
                          <a:solidFill>
                            <a:srgbClr val="000000"/>
                          </a:solidFill>
                          <a:latin typeface="Times New Roman"/>
                        </a:rPr>
                        <a:t>Experiment </a:t>
                      </a:r>
                      <a:r>
                        <a:rPr lang="en-US" sz="2600" b="1" i="0" u="none" strike="noStrike" dirty="0">
                          <a:solidFill>
                            <a:srgbClr val="000000"/>
                          </a:solidFill>
                          <a:latin typeface="Times New Roman"/>
                        </a:rPr>
                        <a:t>Type</a:t>
                      </a:r>
                    </a:p>
                  </a:txBody>
                  <a:tcPr marL="13010" marR="13010" marT="12383"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35388">
                <a:tc>
                  <a:txBody>
                    <a:bodyPr/>
                    <a:lstStyle/>
                    <a:p>
                      <a:pPr algn="l" fontAlgn="b"/>
                      <a:r>
                        <a:rPr lang="en-US" sz="2600" b="0" i="0" u="none" strike="noStrike">
                          <a:solidFill>
                            <a:srgbClr val="000000"/>
                          </a:solidFill>
                          <a:latin typeface="Times New Roman"/>
                        </a:rPr>
                        <a:t>Batzer and Palik 2004</a:t>
                      </a:r>
                    </a:p>
                  </a:txBody>
                  <a:tcPr marL="13010" marR="13010" marT="12383"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2600" b="0" i="0" u="none" strike="noStrike">
                          <a:solidFill>
                            <a:srgbClr val="000000"/>
                          </a:solidFill>
                          <a:latin typeface="Times New Roman"/>
                        </a:rPr>
                        <a:t>ethanol</a:t>
                      </a:r>
                    </a:p>
                  </a:txBody>
                  <a:tcPr marL="13010" marR="13010" marT="12383"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2600" b="0" i="0" u="none" strike="noStrike">
                          <a:solidFill>
                            <a:srgbClr val="000000"/>
                          </a:solidFill>
                          <a:latin typeface="Times New Roman"/>
                        </a:rPr>
                        <a:t>survey</a:t>
                      </a:r>
                    </a:p>
                  </a:txBody>
                  <a:tcPr marL="13010" marR="13010" marT="12383"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r>
              <a:tr h="435388">
                <a:tc>
                  <a:txBody>
                    <a:bodyPr/>
                    <a:lstStyle/>
                    <a:p>
                      <a:pPr algn="l" fontAlgn="b"/>
                      <a:r>
                        <a:rPr lang="en-US" sz="2600" b="0" i="0" u="none" strike="noStrike">
                          <a:solidFill>
                            <a:srgbClr val="000000"/>
                          </a:solidFill>
                          <a:latin typeface="Times New Roman"/>
                        </a:rPr>
                        <a:t>Oertli 1993</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formalin</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435388">
                <a:tc>
                  <a:txBody>
                    <a:bodyPr/>
                    <a:lstStyle/>
                    <a:p>
                      <a:pPr algn="l" fontAlgn="b"/>
                      <a:r>
                        <a:rPr lang="en-US" sz="2600" b="0" i="0" u="none" strike="noStrike" dirty="0">
                          <a:solidFill>
                            <a:srgbClr val="000000"/>
                          </a:solidFill>
                          <a:latin typeface="Times New Roman"/>
                        </a:rPr>
                        <a:t>Moore </a:t>
                      </a:r>
                      <a:r>
                        <a:rPr lang="en-US" sz="2600" b="0" i="0" u="none" strike="noStrike" dirty="0" smtClean="0">
                          <a:solidFill>
                            <a:srgbClr val="000000"/>
                          </a:solidFill>
                          <a:latin typeface="Times New Roman"/>
                        </a:rPr>
                        <a:t>et</a:t>
                      </a:r>
                      <a:r>
                        <a:rPr lang="en-US" sz="2600" b="0" i="0" u="none" strike="noStrike" baseline="0" dirty="0" smtClean="0">
                          <a:solidFill>
                            <a:srgbClr val="000000"/>
                          </a:solidFill>
                          <a:latin typeface="Times New Roman"/>
                        </a:rPr>
                        <a:t> al.</a:t>
                      </a:r>
                      <a:r>
                        <a:rPr lang="en-US" sz="2600" b="0" i="0" u="none" strike="noStrike" dirty="0" smtClean="0">
                          <a:solidFill>
                            <a:srgbClr val="000000"/>
                          </a:solidFill>
                          <a:latin typeface="Times New Roman"/>
                        </a:rPr>
                        <a:t> 2007</a:t>
                      </a:r>
                      <a:endParaRPr lang="en-US" sz="2600" b="0" i="0" u="none" strike="noStrike" dirty="0">
                        <a:solidFill>
                          <a:srgbClr val="000000"/>
                        </a:solidFill>
                        <a:latin typeface="Times New Roman"/>
                      </a:endParaRP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none</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435388">
                <a:tc>
                  <a:txBody>
                    <a:bodyPr/>
                    <a:lstStyle/>
                    <a:p>
                      <a:pPr algn="l" fontAlgn="b"/>
                      <a:r>
                        <a:rPr lang="en-US" sz="2600" b="0" i="0" u="none" strike="noStrike">
                          <a:solidFill>
                            <a:srgbClr val="000000"/>
                          </a:solidFill>
                          <a:latin typeface="Times New Roman"/>
                        </a:rPr>
                        <a:t>Martins 2011</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formalin</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435388">
                <a:tc>
                  <a:txBody>
                    <a:bodyPr/>
                    <a:lstStyle/>
                    <a:p>
                      <a:pPr algn="l" fontAlgn="b"/>
                      <a:r>
                        <a:rPr lang="en-US" sz="2600" b="0" i="0" u="none" strike="noStrike">
                          <a:solidFill>
                            <a:srgbClr val="000000"/>
                          </a:solidFill>
                          <a:latin typeface="Times New Roman"/>
                        </a:rPr>
                        <a:t>Pye 2012</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ethanol</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857583">
                <a:tc>
                  <a:txBody>
                    <a:bodyPr/>
                    <a:lstStyle/>
                    <a:p>
                      <a:pPr algn="l" fontAlgn="b"/>
                      <a:r>
                        <a:rPr lang="en-US" sz="2600" b="0" i="0" u="none" strike="noStrike">
                          <a:solidFill>
                            <a:srgbClr val="000000"/>
                          </a:solidFill>
                          <a:latin typeface="Times New Roman"/>
                        </a:rPr>
                        <a:t>Szkokan and Emilson 2011</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dirty="0">
                          <a:solidFill>
                            <a:srgbClr val="000000"/>
                          </a:solidFill>
                          <a:latin typeface="Times New Roman"/>
                        </a:rPr>
                        <a:t>ethanol</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857583">
                <a:tc>
                  <a:txBody>
                    <a:bodyPr/>
                    <a:lstStyle/>
                    <a:p>
                      <a:pPr algn="l" fontAlgn="b"/>
                      <a:r>
                        <a:rPr lang="en-US" sz="2600" b="0" i="0" u="none" strike="noStrike">
                          <a:solidFill>
                            <a:srgbClr val="000000"/>
                          </a:solidFill>
                          <a:latin typeface="Times New Roman"/>
                        </a:rPr>
                        <a:t>Pabst and Scheifhacken 2008</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none</a:t>
                      </a:r>
                    </a:p>
                  </a:txBody>
                  <a:tcPr marL="13010" marR="13010" marT="12383" marB="0" anchor="b">
                    <a:lnL>
                      <a:noFill/>
                    </a:lnL>
                    <a:lnR>
                      <a:noFill/>
                    </a:lnR>
                    <a:lnT>
                      <a:noFill/>
                    </a:lnT>
                    <a:lnB>
                      <a:noFill/>
                    </a:lnB>
                  </a:tcPr>
                </a:tc>
                <a:tc>
                  <a:txBody>
                    <a:bodyPr/>
                    <a:lstStyle/>
                    <a:p>
                      <a:pPr algn="l" fontAlgn="b"/>
                      <a:r>
                        <a:rPr lang="en-US" sz="2600" b="0" i="0" u="none" strike="noStrike" dirty="0">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804863">
                <a:tc>
                  <a:txBody>
                    <a:bodyPr/>
                    <a:lstStyle/>
                    <a:p>
                      <a:pPr algn="l" fontAlgn="b"/>
                      <a:r>
                        <a:rPr lang="en-US" sz="2600" b="0" i="0" u="none" strike="noStrike" dirty="0" err="1">
                          <a:solidFill>
                            <a:srgbClr val="000000"/>
                          </a:solidFill>
                          <a:latin typeface="Times New Roman"/>
                        </a:rPr>
                        <a:t>Mancinelli</a:t>
                      </a:r>
                      <a:r>
                        <a:rPr lang="en-US" sz="2600" b="0" i="0" u="none" strike="noStrike" dirty="0">
                          <a:solidFill>
                            <a:srgbClr val="000000"/>
                          </a:solidFill>
                          <a:latin typeface="Times New Roman"/>
                        </a:rPr>
                        <a:t> and </a:t>
                      </a:r>
                      <a:r>
                        <a:rPr lang="en-US" sz="2600" b="0" i="0" u="none" strike="noStrike" dirty="0" err="1" smtClean="0">
                          <a:solidFill>
                            <a:srgbClr val="000000"/>
                          </a:solidFill>
                          <a:latin typeface="Times New Roman"/>
                        </a:rPr>
                        <a:t>Costantini</a:t>
                      </a:r>
                      <a:endParaRPr lang="en-US" sz="2600" b="0" i="0" u="none" strike="noStrike" dirty="0" smtClean="0">
                        <a:solidFill>
                          <a:srgbClr val="000000"/>
                        </a:solidFill>
                        <a:latin typeface="Times New Roman"/>
                      </a:endParaRPr>
                    </a:p>
                    <a:p>
                      <a:pPr algn="l" fontAlgn="b"/>
                      <a:r>
                        <a:rPr lang="en-US" sz="2600" b="0" i="0" u="none" strike="noStrike" dirty="0" smtClean="0">
                          <a:solidFill>
                            <a:srgbClr val="000000"/>
                          </a:solidFill>
                          <a:latin typeface="Times New Roman"/>
                        </a:rPr>
                        <a:t>2002</a:t>
                      </a:r>
                      <a:endParaRPr lang="en-US" sz="2600" b="0" i="0" u="none" strike="noStrike" dirty="0">
                        <a:solidFill>
                          <a:srgbClr val="000000"/>
                        </a:solidFill>
                        <a:latin typeface="Times New Roman"/>
                      </a:endParaRP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dirty="0" smtClean="0">
                          <a:solidFill>
                            <a:srgbClr val="000000"/>
                          </a:solidFill>
                          <a:latin typeface="Times New Roman"/>
                        </a:rPr>
                        <a:t>none</a:t>
                      </a:r>
                      <a:endParaRPr lang="en-US" sz="2600" b="0" i="0" u="none" strike="noStrike" dirty="0">
                        <a:solidFill>
                          <a:srgbClr val="000000"/>
                        </a:solidFill>
                        <a:latin typeface="Times New Roman"/>
                      </a:endParaRP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857583">
                <a:tc>
                  <a:txBody>
                    <a:bodyPr/>
                    <a:lstStyle/>
                    <a:p>
                      <a:pPr algn="l" fontAlgn="b"/>
                      <a:r>
                        <a:rPr lang="en-US" sz="2600" b="0" i="0" u="none" strike="noStrike">
                          <a:solidFill>
                            <a:srgbClr val="000000"/>
                          </a:solidFill>
                          <a:latin typeface="Times New Roman"/>
                        </a:rPr>
                        <a:t>Bohmann and Hermann 2006</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none</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435388">
                <a:tc>
                  <a:txBody>
                    <a:bodyPr/>
                    <a:lstStyle/>
                    <a:p>
                      <a:pPr algn="l" fontAlgn="b"/>
                      <a:r>
                        <a:rPr lang="en-US" sz="2600" b="0" i="0" u="none" strike="noStrike">
                          <a:solidFill>
                            <a:srgbClr val="000000"/>
                          </a:solidFill>
                          <a:latin typeface="Times New Roman"/>
                        </a:rPr>
                        <a:t>Brady and Turner 2012</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none</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mesocosm</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435388">
                <a:tc>
                  <a:txBody>
                    <a:bodyPr/>
                    <a:lstStyle/>
                    <a:p>
                      <a:pPr algn="l" fontAlgn="b"/>
                      <a:r>
                        <a:rPr lang="en-US" sz="2600" b="0" i="0" u="none" strike="noStrike">
                          <a:solidFill>
                            <a:srgbClr val="000000"/>
                          </a:solidFill>
                          <a:latin typeface="Times New Roman"/>
                        </a:rPr>
                        <a:t>Freschet et al. 2012</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frozen</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804863">
                <a:tc>
                  <a:txBody>
                    <a:bodyPr/>
                    <a:lstStyle/>
                    <a:p>
                      <a:pPr algn="l" fontAlgn="b"/>
                      <a:r>
                        <a:rPr lang="en-US" sz="2600" b="0" i="0" u="none" strike="noStrike" dirty="0" err="1" smtClean="0">
                          <a:solidFill>
                            <a:srgbClr val="000000"/>
                          </a:solidFill>
                          <a:latin typeface="Times New Roman"/>
                        </a:rPr>
                        <a:t>Bottollier</a:t>
                      </a:r>
                      <a:r>
                        <a:rPr lang="en-US" sz="2600" b="0" i="0" u="none" strike="noStrike" dirty="0" smtClean="0">
                          <a:solidFill>
                            <a:srgbClr val="000000"/>
                          </a:solidFill>
                          <a:latin typeface="Times New Roman"/>
                        </a:rPr>
                        <a:t>- Curter </a:t>
                      </a:r>
                      <a:r>
                        <a:rPr lang="en-US" sz="2600" b="0" i="0" u="none" strike="noStrike" dirty="0">
                          <a:solidFill>
                            <a:srgbClr val="000000"/>
                          </a:solidFill>
                          <a:latin typeface="Times New Roman"/>
                        </a:rPr>
                        <a:t>et al. 2011</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none</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bags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857583">
                <a:tc>
                  <a:txBody>
                    <a:bodyPr/>
                    <a:lstStyle/>
                    <a:p>
                      <a:pPr algn="l" fontAlgn="b"/>
                      <a:r>
                        <a:rPr lang="en-US" sz="2600" b="0" i="0" u="none" strike="noStrike">
                          <a:solidFill>
                            <a:srgbClr val="000000"/>
                          </a:solidFill>
                          <a:latin typeface="Times New Roman"/>
                        </a:rPr>
                        <a:t>Brainard and Fairchild 2012</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none</a:t>
                      </a:r>
                    </a:p>
                  </a:txBody>
                  <a:tcPr marL="13010" marR="13010" marT="12383" marB="0" anchor="b">
                    <a:lnL>
                      <a:noFill/>
                    </a:lnL>
                    <a:lnR>
                      <a:noFill/>
                    </a:lnR>
                    <a:lnT>
                      <a:noFill/>
                    </a:lnT>
                    <a:lnB>
                      <a:noFill/>
                    </a:lnB>
                  </a:tcPr>
                </a:tc>
                <a:tc>
                  <a:txBody>
                    <a:bodyPr/>
                    <a:lstStyle/>
                    <a:p>
                      <a:pPr algn="l" fontAlgn="b"/>
                      <a:r>
                        <a:rPr lang="en-US" sz="2600" b="0" i="0" u="none" strike="noStrike" dirty="0">
                          <a:solidFill>
                            <a:srgbClr val="000000"/>
                          </a:solidFill>
                          <a:latin typeface="Times New Roman"/>
                        </a:rPr>
                        <a:t>cores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563593">
                <a:tc>
                  <a:txBody>
                    <a:bodyPr/>
                    <a:lstStyle/>
                    <a:p>
                      <a:pPr algn="l" fontAlgn="b"/>
                      <a:r>
                        <a:rPr lang="en-US" sz="2600" b="0" i="0" u="none" strike="noStrike">
                          <a:solidFill>
                            <a:srgbClr val="000000"/>
                          </a:solidFill>
                          <a:latin typeface="Times New Roman"/>
                        </a:rPr>
                        <a:t>Francis et al. 2007</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none</a:t>
                      </a:r>
                    </a:p>
                  </a:txBody>
                  <a:tcPr marL="13010" marR="13010" marT="12383" marB="0" anchor="b">
                    <a:lnL>
                      <a:noFill/>
                    </a:lnL>
                    <a:lnR>
                      <a:noFill/>
                    </a:lnR>
                    <a:lnT>
                      <a:noFill/>
                    </a:lnT>
                    <a:lnB>
                      <a:noFill/>
                    </a:lnB>
                  </a:tcPr>
                </a:tc>
                <a:tc>
                  <a:txBody>
                    <a:bodyPr/>
                    <a:lstStyle/>
                    <a:p>
                      <a:pPr algn="l" fontAlgn="b"/>
                      <a:r>
                        <a:rPr lang="en-US" sz="2600" b="0" i="0" u="none" strike="noStrike" dirty="0">
                          <a:solidFill>
                            <a:srgbClr val="000000"/>
                          </a:solidFill>
                          <a:latin typeface="Times New Roman"/>
                        </a:rPr>
                        <a:t>litter </a:t>
                      </a:r>
                      <a:r>
                        <a:rPr lang="en-US" sz="2600" b="0" i="0" u="none" strike="noStrike" dirty="0" smtClean="0">
                          <a:solidFill>
                            <a:srgbClr val="000000"/>
                          </a:solidFill>
                          <a:latin typeface="Times New Roman"/>
                        </a:rPr>
                        <a:t>bags</a:t>
                      </a:r>
                      <a:endParaRPr lang="en-US" sz="2600" b="0" i="0" u="none" strike="noStrike" dirty="0">
                        <a:solidFill>
                          <a:srgbClr val="000000"/>
                        </a:solidFill>
                        <a:latin typeface="Times New Roman"/>
                      </a:endParaRP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435388">
                <a:tc>
                  <a:txBody>
                    <a:bodyPr/>
                    <a:lstStyle/>
                    <a:p>
                      <a:pPr algn="l" fontAlgn="b"/>
                      <a:r>
                        <a:rPr lang="en-US" sz="2600" b="0" i="0" u="none" strike="noStrike">
                          <a:solidFill>
                            <a:srgbClr val="000000"/>
                          </a:solidFill>
                          <a:latin typeface="Times New Roman"/>
                        </a:rPr>
                        <a:t>Hansen et al. 1998</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none</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core incubations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435388">
                <a:tc>
                  <a:txBody>
                    <a:bodyPr/>
                    <a:lstStyle/>
                    <a:p>
                      <a:pPr algn="l" fontAlgn="b"/>
                      <a:r>
                        <a:rPr lang="en-US" sz="2600" b="0" i="0" u="none" strike="noStrike">
                          <a:solidFill>
                            <a:srgbClr val="000000"/>
                          </a:solidFill>
                          <a:latin typeface="Times New Roman"/>
                        </a:rPr>
                        <a:t>Pope et al. 1999</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a:solidFill>
                            <a:srgbClr val="000000"/>
                          </a:solidFill>
                          <a:latin typeface="Times New Roman"/>
                        </a:rPr>
                        <a:t>formalin</a:t>
                      </a: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litter mesocosms</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516064">
                <a:tc>
                  <a:txBody>
                    <a:bodyPr/>
                    <a:lstStyle/>
                    <a:p>
                      <a:pPr algn="l" fontAlgn="b"/>
                      <a:r>
                        <a:rPr lang="en-US" sz="2600" b="0" i="0" u="none" strike="noStrike">
                          <a:solidFill>
                            <a:srgbClr val="000000"/>
                          </a:solidFill>
                          <a:latin typeface="Times New Roman"/>
                        </a:rPr>
                        <a:t>Stenert et al. 2012</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dirty="0">
                          <a:solidFill>
                            <a:srgbClr val="000000"/>
                          </a:solidFill>
                          <a:latin typeface="Times New Roman"/>
                        </a:rPr>
                        <a:t>none</a:t>
                      </a:r>
                    </a:p>
                  </a:txBody>
                  <a:tcPr marL="13010" marR="13010" marT="12383" marB="0" anchor="b">
                    <a:lnL>
                      <a:noFill/>
                    </a:lnL>
                    <a:lnR>
                      <a:noFill/>
                    </a:lnR>
                    <a:lnT>
                      <a:noFill/>
                    </a:lnT>
                    <a:lnB>
                      <a:noFill/>
                    </a:lnB>
                  </a:tcPr>
                </a:tc>
                <a:tc>
                  <a:txBody>
                    <a:bodyPr/>
                    <a:lstStyle/>
                    <a:p>
                      <a:pPr algn="l" fontAlgn="b"/>
                      <a:r>
                        <a:rPr lang="en-US" sz="2600" b="0" i="0" u="none" strike="noStrike" dirty="0" err="1" smtClean="0">
                          <a:solidFill>
                            <a:srgbClr val="000000"/>
                          </a:solidFill>
                          <a:latin typeface="Times New Roman"/>
                        </a:rPr>
                        <a:t>undescribed</a:t>
                      </a:r>
                      <a:endParaRPr lang="en-US" sz="2600" b="0" i="0" u="none" strike="noStrike" dirty="0">
                        <a:solidFill>
                          <a:srgbClr val="000000"/>
                        </a:solidFill>
                        <a:latin typeface="Times New Roman"/>
                      </a:endParaRP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857583">
                <a:tc>
                  <a:txBody>
                    <a:bodyPr/>
                    <a:lstStyle/>
                    <a:p>
                      <a:pPr algn="l" fontAlgn="b"/>
                      <a:r>
                        <a:rPr lang="en-US" sz="2600" b="0" i="0" u="none" strike="noStrike" dirty="0">
                          <a:solidFill>
                            <a:srgbClr val="000000"/>
                          </a:solidFill>
                          <a:latin typeface="Times New Roman"/>
                        </a:rPr>
                        <a:t>Stewart and Downing 2008</a:t>
                      </a:r>
                    </a:p>
                  </a:txBody>
                  <a:tcPr marL="13010" marR="13010" marT="12383"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2600" b="0" i="0" u="none" strike="noStrike" dirty="0" smtClean="0">
                          <a:solidFill>
                            <a:srgbClr val="000000"/>
                          </a:solidFill>
                          <a:latin typeface="Times New Roman"/>
                        </a:rPr>
                        <a:t>formalin +</a:t>
                      </a:r>
                      <a:r>
                        <a:rPr lang="en-US" sz="2600" b="0" i="0" u="none" strike="noStrike" baseline="0" dirty="0" smtClean="0">
                          <a:solidFill>
                            <a:srgbClr val="000000"/>
                          </a:solidFill>
                          <a:latin typeface="Times New Roman"/>
                        </a:rPr>
                        <a:t> </a:t>
                      </a:r>
                      <a:r>
                        <a:rPr lang="en-US" sz="2600" b="0" i="0" u="none" strike="noStrike" dirty="0" smtClean="0">
                          <a:solidFill>
                            <a:srgbClr val="000000"/>
                          </a:solidFill>
                          <a:latin typeface="Times New Roman"/>
                        </a:rPr>
                        <a:t>ethanol</a:t>
                      </a:r>
                      <a:endParaRPr lang="en-US" sz="2600" b="0" i="0" u="none" strike="noStrike" dirty="0">
                        <a:solidFill>
                          <a:srgbClr val="000000"/>
                        </a:solidFill>
                        <a:latin typeface="Times New Roman"/>
                      </a:endParaRPr>
                    </a:p>
                  </a:txBody>
                  <a:tcPr marL="13010" marR="13010" marT="12383" marB="0" anchor="b">
                    <a:lnL>
                      <a:noFill/>
                    </a:lnL>
                    <a:lnR>
                      <a:noFill/>
                    </a:lnR>
                    <a:lnT>
                      <a:noFill/>
                    </a:lnT>
                    <a:lnB>
                      <a:noFill/>
                    </a:lnB>
                  </a:tcPr>
                </a:tc>
                <a:tc>
                  <a:txBody>
                    <a:bodyPr/>
                    <a:lstStyle/>
                    <a:p>
                      <a:pPr algn="l" fontAlgn="b"/>
                      <a:r>
                        <a:rPr lang="en-US" sz="2600" b="0" i="0" u="none" strike="noStrike">
                          <a:solidFill>
                            <a:srgbClr val="000000"/>
                          </a:solidFill>
                          <a:latin typeface="Times New Roman"/>
                        </a:rPr>
                        <a:t>stovepipe sample</a:t>
                      </a:r>
                    </a:p>
                  </a:txBody>
                  <a:tcPr marL="13010" marR="13010" marT="12383" marB="0" anchor="b">
                    <a:lnL>
                      <a:noFill/>
                    </a:lnL>
                    <a:lnR w="12700" cap="flat" cmpd="sng" algn="ctr">
                      <a:solidFill>
                        <a:srgbClr val="000000"/>
                      </a:solidFill>
                      <a:prstDash val="solid"/>
                      <a:round/>
                      <a:headEnd type="none" w="med" len="med"/>
                      <a:tailEnd type="none" w="med" len="med"/>
                    </a:lnR>
                    <a:lnT>
                      <a:noFill/>
                    </a:lnT>
                    <a:lnB>
                      <a:noFill/>
                    </a:lnB>
                  </a:tcPr>
                </a:tc>
              </a:tr>
              <a:tr h="435388">
                <a:tc>
                  <a:txBody>
                    <a:bodyPr/>
                    <a:lstStyle/>
                    <a:p>
                      <a:pPr algn="l" fontAlgn="b"/>
                      <a:r>
                        <a:rPr lang="en-US" sz="2600" b="0" i="0" u="none" strike="noStrike" dirty="0">
                          <a:solidFill>
                            <a:srgbClr val="000000"/>
                          </a:solidFill>
                          <a:latin typeface="Times New Roman"/>
                        </a:rPr>
                        <a:t>Li and </a:t>
                      </a:r>
                      <a:r>
                        <a:rPr lang="en-US" sz="2600" b="0" i="0" u="none" strike="noStrike" dirty="0" smtClean="0">
                          <a:solidFill>
                            <a:srgbClr val="000000"/>
                          </a:solidFill>
                          <a:latin typeface="Times New Roman"/>
                        </a:rPr>
                        <a:t>Dudgeon </a:t>
                      </a:r>
                      <a:r>
                        <a:rPr lang="en-US" sz="2600" b="0" i="0" u="none" strike="noStrike" dirty="0">
                          <a:solidFill>
                            <a:srgbClr val="000000"/>
                          </a:solidFill>
                          <a:latin typeface="Times New Roman"/>
                        </a:rPr>
                        <a:t>2008</a:t>
                      </a:r>
                    </a:p>
                  </a:txBody>
                  <a:tcPr marL="13010" marR="13010" marT="12383"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2600" b="0" i="0" u="none" strike="noStrike">
                          <a:solidFill>
                            <a:srgbClr val="000000"/>
                          </a:solidFill>
                          <a:latin typeface="Times New Roman"/>
                        </a:rPr>
                        <a:t>none</a:t>
                      </a:r>
                    </a:p>
                  </a:txBody>
                  <a:tcPr marL="13010" marR="13010" marT="12383"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2600" b="0" i="0" u="none" strike="noStrike" dirty="0">
                          <a:solidFill>
                            <a:srgbClr val="000000"/>
                          </a:solidFill>
                          <a:latin typeface="Times New Roman"/>
                        </a:rPr>
                        <a:t>survey</a:t>
                      </a:r>
                    </a:p>
                  </a:txBody>
                  <a:tcPr marL="13010" marR="13010" marT="12383"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r>
            </a:tbl>
          </a:graphicData>
        </a:graphic>
      </p:graphicFrame>
      <p:pic>
        <p:nvPicPr>
          <p:cNvPr id="35" name="Picture 34" descr="PRISM__LOGO_PNG.png"/>
          <p:cNvPicPr>
            <a:picLocks noChangeAspect="1"/>
          </p:cNvPicPr>
          <p:nvPr/>
        </p:nvPicPr>
        <p:blipFill>
          <a:blip r:embed="rId5" cstate="print"/>
          <a:stretch>
            <a:fillRect/>
          </a:stretch>
        </p:blipFill>
        <p:spPr>
          <a:xfrm>
            <a:off x="43815000" y="1371600"/>
            <a:ext cx="6682084" cy="2278380"/>
          </a:xfrm>
          <a:prstGeom prst="rect">
            <a:avLst/>
          </a:prstGeom>
        </p:spPr>
      </p:pic>
      <p:sp>
        <p:nvSpPr>
          <p:cNvPr id="36" name="TextBox 35"/>
          <p:cNvSpPr txBox="1"/>
          <p:nvPr/>
        </p:nvSpPr>
        <p:spPr>
          <a:xfrm>
            <a:off x="22480859" y="31278062"/>
            <a:ext cx="9262946" cy="954538"/>
          </a:xfrm>
          <a:prstGeom prst="rect">
            <a:avLst/>
          </a:prstGeom>
          <a:noFill/>
        </p:spPr>
        <p:txBody>
          <a:bodyPr wrap="square" lIns="122347" tIns="61173" rIns="122347" bIns="61173" rtlCol="0">
            <a:spAutoFit/>
          </a:bodyPr>
          <a:lstStyle/>
          <a:p>
            <a:r>
              <a:rPr lang="en-US" sz="2700" dirty="0" smtClean="0"/>
              <a:t>Table 1. Summary of preservation methods from selected studies on litter decomposition in lakes.</a:t>
            </a:r>
            <a:endParaRPr lang="en-US" sz="2700" dirty="0"/>
          </a:p>
        </p:txBody>
      </p:sp>
      <p:sp>
        <p:nvSpPr>
          <p:cNvPr id="37" name="TextBox 36"/>
          <p:cNvSpPr txBox="1"/>
          <p:nvPr/>
        </p:nvSpPr>
        <p:spPr>
          <a:xfrm>
            <a:off x="22480859" y="17940086"/>
            <a:ext cx="9367024" cy="1262314"/>
          </a:xfrm>
          <a:prstGeom prst="rect">
            <a:avLst/>
          </a:prstGeom>
          <a:noFill/>
        </p:spPr>
        <p:txBody>
          <a:bodyPr wrap="square" lIns="122347" tIns="61173" rIns="122347" bIns="61173" rtlCol="0">
            <a:spAutoFit/>
          </a:bodyPr>
          <a:lstStyle/>
          <a:p>
            <a:pPr algn="ctr"/>
            <a:r>
              <a:rPr lang="en-US" sz="3700" b="1" dirty="0" smtClean="0">
                <a:latin typeface="Arial" pitchFamily="34" charset="0"/>
                <a:cs typeface="Arial" pitchFamily="34" charset="0"/>
              </a:rPr>
              <a:t>Literature survey of preservation methods</a:t>
            </a:r>
            <a:endParaRPr lang="en-US" sz="3700" b="1" dirty="0">
              <a:latin typeface="Arial" pitchFamily="34" charset="0"/>
              <a:cs typeface="Arial" pitchFamily="34" charset="0"/>
            </a:endParaRPr>
          </a:p>
        </p:txBody>
      </p:sp>
      <p:sp>
        <p:nvSpPr>
          <p:cNvPr id="38" name="Text Box 244"/>
          <p:cNvSpPr txBox="1">
            <a:spLocks noChangeArrowheads="1"/>
          </p:cNvSpPr>
          <p:nvPr/>
        </p:nvSpPr>
        <p:spPr bwMode="auto">
          <a:xfrm>
            <a:off x="40058683" y="24765000"/>
            <a:ext cx="4752546" cy="840420"/>
          </a:xfrm>
          <a:prstGeom prst="rect">
            <a:avLst/>
          </a:prstGeom>
          <a:noFill/>
          <a:ln w="9525">
            <a:noFill/>
            <a:miter lim="800000"/>
            <a:headEnd/>
            <a:tailEnd/>
          </a:ln>
        </p:spPr>
        <p:txBody>
          <a:bodyPr wrap="none" lIns="100778" tIns="50386" rIns="100778" bIns="50386">
            <a:spAutoFit/>
          </a:bodyPr>
          <a:lstStyle/>
          <a:p>
            <a:pPr algn="ctr" defTabSz="4963944"/>
            <a:r>
              <a:rPr lang="en-US" sz="4800" b="1" dirty="0" smtClean="0">
                <a:latin typeface="Arial" pitchFamily="34" charset="0"/>
                <a:cs typeface="Arial" pitchFamily="34" charset="0"/>
              </a:rPr>
              <a:t>Literature Cited</a:t>
            </a:r>
            <a:endParaRPr lang="en-US" sz="4800" b="1" dirty="0">
              <a:latin typeface="Arial" pitchFamily="34" charset="0"/>
              <a:cs typeface="Arial" pitchFamily="34" charset="0"/>
            </a:endParaRPr>
          </a:p>
        </p:txBody>
      </p:sp>
      <p:sp>
        <p:nvSpPr>
          <p:cNvPr id="40" name="TextBox 68"/>
          <p:cNvSpPr txBox="1">
            <a:spLocks noChangeArrowheads="1"/>
          </p:cNvSpPr>
          <p:nvPr/>
        </p:nvSpPr>
        <p:spPr bwMode="auto">
          <a:xfrm>
            <a:off x="34137600" y="25557481"/>
            <a:ext cx="16166124" cy="10043167"/>
          </a:xfrm>
          <a:prstGeom prst="rect">
            <a:avLst/>
          </a:prstGeom>
          <a:noFill/>
          <a:ln w="9525">
            <a:noFill/>
            <a:miter lim="800000"/>
            <a:headEnd/>
            <a:tailEnd/>
          </a:ln>
        </p:spPr>
        <p:txBody>
          <a:bodyPr wrap="square" lIns="100998" tIns="50499" rIns="100998" bIns="50499">
            <a:spAutoFit/>
          </a:bodyPr>
          <a:lstStyle/>
          <a:p>
            <a:pPr marL="611734" indent="-611734" algn="just"/>
            <a:r>
              <a:rPr lang="en-US" sz="1900" dirty="0" smtClean="0"/>
              <a:t>1.	Webster, J. R., &amp; Benfield, E. F. (1986). Vascular plant breakdown. </a:t>
            </a:r>
            <a:r>
              <a:rPr lang="en-US" sz="1900" i="1" dirty="0" smtClean="0"/>
              <a:t>Annual Review of Ecology</a:t>
            </a:r>
            <a:r>
              <a:rPr lang="en-US" sz="1900" dirty="0" smtClean="0"/>
              <a:t>, </a:t>
            </a:r>
            <a:r>
              <a:rPr lang="en-US" sz="1900" i="1" dirty="0" smtClean="0"/>
              <a:t>17</a:t>
            </a:r>
            <a:r>
              <a:rPr lang="en-US" sz="1900" dirty="0" smtClean="0"/>
              <a:t>, 567-594. </a:t>
            </a:r>
          </a:p>
          <a:p>
            <a:pPr marL="611734" indent="-611734" algn="just"/>
            <a:r>
              <a:rPr lang="en-US" sz="1900" dirty="0" smtClean="0"/>
              <a:t>2. 	Cummins, K. W. (1974). Structure and function of stream ecosystems. </a:t>
            </a:r>
            <a:r>
              <a:rPr lang="en-US" sz="1900" i="1" dirty="0" err="1" smtClean="0"/>
              <a:t>BioScience</a:t>
            </a:r>
            <a:r>
              <a:rPr lang="en-US" sz="1900" dirty="0" smtClean="0"/>
              <a:t>, </a:t>
            </a:r>
            <a:r>
              <a:rPr lang="en-US" sz="1900" i="1" dirty="0" smtClean="0"/>
              <a:t>24</a:t>
            </a:r>
            <a:r>
              <a:rPr lang="en-US" sz="1900" dirty="0" smtClean="0"/>
              <a:t>(11), 631-641.</a:t>
            </a:r>
          </a:p>
          <a:p>
            <a:pPr marL="611734" indent="-611734" algn="just">
              <a:buAutoNum type="arabicPeriod" startAt="3"/>
            </a:pPr>
            <a:r>
              <a:rPr lang="en-US" sz="1900" dirty="0" smtClean="0"/>
              <a:t>Basset, A., &amp; </a:t>
            </a:r>
            <a:r>
              <a:rPr lang="en-US" sz="1900" dirty="0" err="1" smtClean="0"/>
              <a:t>Barbone</a:t>
            </a:r>
            <a:r>
              <a:rPr lang="en-US" sz="1900" dirty="0" smtClean="0"/>
              <a:t>, E. (2012). A benthic </a:t>
            </a:r>
            <a:r>
              <a:rPr lang="en-US" sz="1900" dirty="0" err="1" smtClean="0"/>
              <a:t>macroinvertebrate</a:t>
            </a:r>
            <a:r>
              <a:rPr lang="en-US" sz="1900" dirty="0" smtClean="0"/>
              <a:t> size spectra index for implementing the water framework directive in coastal lagoons in </a:t>
            </a:r>
            <a:r>
              <a:rPr lang="en-US" sz="1900" dirty="0" err="1" smtClean="0"/>
              <a:t>mediterranean</a:t>
            </a:r>
            <a:r>
              <a:rPr lang="en-US" sz="1900" dirty="0" smtClean="0"/>
              <a:t> and black sea </a:t>
            </a:r>
            <a:r>
              <a:rPr lang="en-US" sz="1900" dirty="0" err="1" smtClean="0"/>
              <a:t>ecoregions</a:t>
            </a:r>
            <a:r>
              <a:rPr lang="en-US" sz="1900" dirty="0" smtClean="0"/>
              <a:t>. </a:t>
            </a:r>
            <a:r>
              <a:rPr lang="en-US" sz="1900" i="1" dirty="0" smtClean="0"/>
              <a:t>Ecological Indicators</a:t>
            </a:r>
            <a:r>
              <a:rPr lang="en-US" sz="1900" dirty="0" smtClean="0"/>
              <a:t>, </a:t>
            </a:r>
            <a:r>
              <a:rPr lang="en-US" sz="1900" i="1" dirty="0" smtClean="0"/>
              <a:t>12</a:t>
            </a:r>
            <a:r>
              <a:rPr lang="en-US" sz="1900" dirty="0" smtClean="0"/>
              <a:t>(1), 72-83</a:t>
            </a:r>
          </a:p>
          <a:p>
            <a:pPr marL="611734" indent="-611734" algn="ctr"/>
            <a:r>
              <a:rPr lang="en-US" sz="1900" b="1" u="sng" dirty="0" smtClean="0"/>
              <a:t>Table Reference</a:t>
            </a:r>
          </a:p>
          <a:p>
            <a:pPr marL="611734" indent="-611734" algn="just"/>
            <a:r>
              <a:rPr lang="en-US" sz="1900" dirty="0" smtClean="0"/>
              <a:t>	</a:t>
            </a:r>
            <a:r>
              <a:rPr lang="en-US" sz="1900" dirty="0" err="1" smtClean="0"/>
              <a:t>Batzer</a:t>
            </a:r>
            <a:r>
              <a:rPr lang="en-US" sz="1900" dirty="0" smtClean="0"/>
              <a:t>, D., &amp; </a:t>
            </a:r>
            <a:r>
              <a:rPr lang="en-US" sz="1900" dirty="0" err="1" smtClean="0"/>
              <a:t>Palik</a:t>
            </a:r>
            <a:r>
              <a:rPr lang="en-US" sz="1900" dirty="0" smtClean="0"/>
              <a:t>, B. (2007). Running head: Influence of litter on pond invertebrates. </a:t>
            </a:r>
            <a:r>
              <a:rPr lang="en-US" sz="1900" i="1" dirty="0" smtClean="0"/>
              <a:t>Fundamental and Applied Limnology</a:t>
            </a:r>
            <a:r>
              <a:rPr lang="en-US" sz="1900" dirty="0" smtClean="0"/>
              <a:t>, </a:t>
            </a:r>
            <a:r>
              <a:rPr lang="en-US" sz="1900" i="1" dirty="0" smtClean="0"/>
              <a:t>168</a:t>
            </a:r>
            <a:r>
              <a:rPr lang="en-US" sz="1900" dirty="0" smtClean="0"/>
              <a:t>, 155-162. </a:t>
            </a:r>
          </a:p>
          <a:p>
            <a:pPr marL="611734" indent="-611734" algn="just"/>
            <a:r>
              <a:rPr lang="en-US" sz="1900" dirty="0" smtClean="0"/>
              <a:t>	</a:t>
            </a:r>
            <a:r>
              <a:rPr lang="en-US" sz="1900" dirty="0" err="1" smtClean="0"/>
              <a:t>Bohman</a:t>
            </a:r>
            <a:r>
              <a:rPr lang="en-US" sz="1900" dirty="0" smtClean="0"/>
              <a:t>, I., &amp; Herrmann, J. (2006). The timing of winter-growing shredder species and leaf litter turnover rate in an </a:t>
            </a:r>
            <a:r>
              <a:rPr lang="en-US" sz="1900" dirty="0" err="1" smtClean="0"/>
              <a:t>oligotrophic</a:t>
            </a:r>
            <a:r>
              <a:rPr lang="en-US" sz="1900" dirty="0" smtClean="0"/>
              <a:t> lake, SE Sweden. 	</a:t>
            </a:r>
            <a:r>
              <a:rPr lang="en-US" sz="1900" i="1" dirty="0" err="1" smtClean="0"/>
              <a:t>Hydrobiologia</a:t>
            </a:r>
            <a:r>
              <a:rPr lang="en-US" sz="1900" i="1" dirty="0" smtClean="0"/>
              <a:t>, 556</a:t>
            </a:r>
            <a:r>
              <a:rPr lang="en-US" sz="1900" dirty="0" smtClean="0"/>
              <a:t>(1), 99-108.</a:t>
            </a:r>
          </a:p>
          <a:p>
            <a:pPr marL="611734" indent="-611734" algn="just"/>
            <a:r>
              <a:rPr lang="en-US" sz="1900" dirty="0" smtClean="0"/>
              <a:t>	</a:t>
            </a:r>
            <a:r>
              <a:rPr lang="en-US" sz="1900" dirty="0" err="1" smtClean="0"/>
              <a:t>Bottollier</a:t>
            </a:r>
            <a:r>
              <a:rPr lang="en-US" sz="1900" dirty="0" smtClean="0"/>
              <a:t>-Curter, M., </a:t>
            </a:r>
            <a:r>
              <a:rPr lang="en-US" sz="1900" dirty="0" err="1" smtClean="0"/>
              <a:t>Charcosset</a:t>
            </a:r>
            <a:r>
              <a:rPr lang="en-US" sz="1900" dirty="0" smtClean="0"/>
              <a:t>, J., &amp; Poly, F. (2012). Light interception principally drives the </a:t>
            </a:r>
            <a:r>
              <a:rPr lang="en-US" sz="1900" dirty="0" err="1" smtClean="0"/>
              <a:t>understry</a:t>
            </a:r>
            <a:r>
              <a:rPr lang="en-US" sz="1900" dirty="0" smtClean="0"/>
              <a:t> response to </a:t>
            </a:r>
            <a:r>
              <a:rPr lang="en-US" sz="1900" dirty="0" err="1" smtClean="0"/>
              <a:t>boxelder</a:t>
            </a:r>
            <a:r>
              <a:rPr lang="en-US" sz="1900" dirty="0" smtClean="0"/>
              <a:t> invasion in the riparian 	forests. </a:t>
            </a:r>
            <a:r>
              <a:rPr lang="en-US" sz="1900" i="1" dirty="0" smtClean="0"/>
              <a:t>Biological Invasions, 14</a:t>
            </a:r>
            <a:r>
              <a:rPr lang="en-US" sz="1900" dirty="0" smtClean="0"/>
              <a:t>(7), 1445-1458.</a:t>
            </a:r>
          </a:p>
          <a:p>
            <a:pPr marL="611734" indent="-611734" algn="just"/>
            <a:r>
              <a:rPr lang="en-US" sz="1900" dirty="0" smtClean="0"/>
              <a:t>	</a:t>
            </a:r>
            <a:r>
              <a:rPr lang="en-US" sz="1900" dirty="0" err="1" smtClean="0"/>
              <a:t>Brainard</a:t>
            </a:r>
            <a:r>
              <a:rPr lang="en-US" sz="1900" dirty="0" smtClean="0"/>
              <a:t>, A., &amp; Fairchild, G. (2012). Sediment characteristics and accumulation rates in constructed ponds. </a:t>
            </a:r>
            <a:r>
              <a:rPr lang="en-US" sz="1900" i="1" dirty="0" smtClean="0"/>
              <a:t>Journal of Soil and Water Conservation, 67</a:t>
            </a:r>
            <a:r>
              <a:rPr lang="en-US" sz="1900" dirty="0" smtClean="0"/>
              <a:t>(5), 	425-432.</a:t>
            </a:r>
          </a:p>
          <a:p>
            <a:pPr marL="611734" indent="-611734" algn="just"/>
            <a:r>
              <a:rPr lang="en-US" sz="1900" dirty="0" smtClean="0"/>
              <a:t>	Francis, T. (2007). Effects of urbanization on the dynamics of organic sediments in </a:t>
            </a:r>
            <a:r>
              <a:rPr lang="en-US" sz="1900" dirty="0" err="1" smtClean="0"/>
              <a:t>temprate</a:t>
            </a:r>
            <a:r>
              <a:rPr lang="en-US" sz="1900" dirty="0" smtClean="0"/>
              <a:t> lakes. </a:t>
            </a:r>
            <a:r>
              <a:rPr lang="en-US" sz="1900" i="1" dirty="0" smtClean="0"/>
              <a:t>Ecosystems, 10</a:t>
            </a:r>
            <a:r>
              <a:rPr lang="en-US" sz="1900" dirty="0" smtClean="0"/>
              <a:t>(7), 1057-1068.</a:t>
            </a:r>
          </a:p>
          <a:p>
            <a:pPr marL="611734" indent="-611734" algn="just"/>
            <a:r>
              <a:rPr lang="en-US" sz="1900" dirty="0" smtClean="0"/>
              <a:t>	</a:t>
            </a:r>
            <a:r>
              <a:rPr lang="en-US" sz="1900" dirty="0" err="1" smtClean="0"/>
              <a:t>Freschet</a:t>
            </a:r>
            <a:r>
              <a:rPr lang="en-US" sz="1900" dirty="0" smtClean="0"/>
              <a:t>, G. (2012). Multiple mechanisms for trait effect on litter decomposition: moving beyond home-field advantage with a new hypothesis. </a:t>
            </a:r>
            <a:r>
              <a:rPr lang="en-US" sz="1900" i="1" dirty="0" smtClean="0"/>
              <a:t>Journal of 	Ecology, 100</a:t>
            </a:r>
            <a:r>
              <a:rPr lang="en-US" sz="1900" dirty="0" smtClean="0"/>
              <a:t>, 619-630.</a:t>
            </a:r>
          </a:p>
          <a:p>
            <a:pPr marL="611734" indent="-611734" algn="just"/>
            <a:r>
              <a:rPr lang="en-US" sz="1900" dirty="0" smtClean="0"/>
              <a:t>	Hansen, K. (1998). The impact of </a:t>
            </a:r>
            <a:r>
              <a:rPr lang="en-US" sz="1900" i="1" dirty="0" err="1" smtClean="0"/>
              <a:t>Chironomus</a:t>
            </a:r>
            <a:r>
              <a:rPr lang="en-US" sz="1900" i="1" dirty="0" smtClean="0"/>
              <a:t> </a:t>
            </a:r>
            <a:r>
              <a:rPr lang="en-US" sz="1900" i="1" dirty="0" err="1" smtClean="0"/>
              <a:t>plumosus</a:t>
            </a:r>
            <a:r>
              <a:rPr lang="en-US" sz="1900" i="1" dirty="0" smtClean="0"/>
              <a:t> </a:t>
            </a:r>
            <a:r>
              <a:rPr lang="en-US" sz="1900" dirty="0" smtClean="0"/>
              <a:t>larvae on organic matter decay and</a:t>
            </a:r>
            <a:r>
              <a:rPr lang="en-US" sz="1900" i="1" dirty="0" smtClean="0"/>
              <a:t> </a:t>
            </a:r>
            <a:r>
              <a:rPr lang="en-US" sz="1900" dirty="0" smtClean="0"/>
              <a:t>nutrient (N, P) exchange in a shallow </a:t>
            </a:r>
            <a:r>
              <a:rPr lang="en-US" sz="1900" dirty="0" err="1" smtClean="0"/>
              <a:t>eutrophic</a:t>
            </a:r>
            <a:r>
              <a:rPr lang="en-US" sz="1900" dirty="0" smtClean="0"/>
              <a:t> lake sediment 	following a phytoplankton sedimentation. </a:t>
            </a:r>
            <a:r>
              <a:rPr lang="en-US" sz="1900" i="1" dirty="0" err="1" smtClean="0"/>
              <a:t>Hydrobiologia</a:t>
            </a:r>
            <a:r>
              <a:rPr lang="en-US" sz="1900" i="1" dirty="0" smtClean="0"/>
              <a:t>, 364</a:t>
            </a:r>
            <a:r>
              <a:rPr lang="en-US" sz="1900" dirty="0" smtClean="0"/>
              <a:t>, 65-74.</a:t>
            </a:r>
          </a:p>
          <a:p>
            <a:pPr marL="611734" indent="-611734" algn="just"/>
            <a:r>
              <a:rPr lang="en-US" sz="1900" dirty="0" smtClean="0"/>
              <a:t>	Li, A., &amp; Dudgeon, D. (2008). Food resources of shredders and other benthic </a:t>
            </a:r>
            <a:r>
              <a:rPr lang="en-US" sz="1900" dirty="0" err="1" smtClean="0"/>
              <a:t>macroinvertebrates</a:t>
            </a:r>
            <a:r>
              <a:rPr lang="en-US" sz="1900" dirty="0" smtClean="0"/>
              <a:t> in relation to shading conditions in tropical Hong Kong 	streams. </a:t>
            </a:r>
            <a:r>
              <a:rPr lang="en-US" sz="1900" i="1" dirty="0" smtClean="0"/>
              <a:t>Freshwater Biology, 53</a:t>
            </a:r>
            <a:r>
              <a:rPr lang="en-US" sz="1900" dirty="0" smtClean="0"/>
              <a:t>(10), 2011-2025.</a:t>
            </a:r>
          </a:p>
          <a:p>
            <a:pPr marL="611734" indent="-611734" algn="just"/>
            <a:r>
              <a:rPr lang="en-US" sz="1900" dirty="0" smtClean="0"/>
              <a:t>	</a:t>
            </a:r>
            <a:r>
              <a:rPr lang="en-US" sz="1900" dirty="0" err="1" smtClean="0"/>
              <a:t>Mancinelli</a:t>
            </a:r>
            <a:r>
              <a:rPr lang="en-US" sz="1900" dirty="0" smtClean="0"/>
              <a:t>, G., &amp; </a:t>
            </a:r>
            <a:r>
              <a:rPr lang="en-US" sz="1900" dirty="0" err="1" smtClean="0"/>
              <a:t>Costantini</a:t>
            </a:r>
            <a:r>
              <a:rPr lang="en-US" sz="1900" dirty="0" smtClean="0"/>
              <a:t>, M. (2002). Cascading effects of predatory fish exclusion on the detritus-based food web of a lake </a:t>
            </a:r>
            <a:r>
              <a:rPr lang="en-US" sz="1900" dirty="0" err="1" smtClean="0"/>
              <a:t>litoral</a:t>
            </a:r>
            <a:r>
              <a:rPr lang="en-US" sz="1900" dirty="0" smtClean="0"/>
              <a:t> zone. </a:t>
            </a:r>
            <a:r>
              <a:rPr lang="en-US" sz="1900" i="1" dirty="0" err="1" smtClean="0"/>
              <a:t>Oecologia</a:t>
            </a:r>
            <a:r>
              <a:rPr lang="en-US" sz="1900" i="1" dirty="0" smtClean="0"/>
              <a:t>, 	133</a:t>
            </a:r>
            <a:r>
              <a:rPr lang="en-US" sz="1900" dirty="0" smtClean="0"/>
              <a:t>(3), 402-411.</a:t>
            </a:r>
          </a:p>
          <a:p>
            <a:pPr marL="611734" indent="-611734" algn="just"/>
            <a:r>
              <a:rPr lang="en-US" sz="1900" dirty="0" smtClean="0"/>
              <a:t>	Martins, R. T. (2011). Colonization by </a:t>
            </a:r>
            <a:r>
              <a:rPr lang="en-US" sz="1900" dirty="0" err="1" smtClean="0"/>
              <a:t>oligocaetes</a:t>
            </a:r>
            <a:r>
              <a:rPr lang="en-US" sz="1900" dirty="0" smtClean="0"/>
              <a:t> in decomposing leaves of </a:t>
            </a:r>
            <a:r>
              <a:rPr lang="en-US" sz="1900" i="1" dirty="0" err="1" smtClean="0"/>
              <a:t>Eichhornia</a:t>
            </a:r>
            <a:r>
              <a:rPr lang="en-US" sz="1900" i="1" dirty="0" smtClean="0"/>
              <a:t> </a:t>
            </a:r>
            <a:r>
              <a:rPr lang="en-US" sz="1900" i="1" dirty="0" err="1" smtClean="0"/>
              <a:t>azurea</a:t>
            </a:r>
            <a:r>
              <a:rPr lang="en-US" sz="1900" i="1" dirty="0" smtClean="0"/>
              <a:t> </a:t>
            </a:r>
            <a:r>
              <a:rPr lang="en-US" sz="1900" i="1" dirty="0" err="1" smtClean="0"/>
              <a:t>kunth</a:t>
            </a:r>
            <a:r>
              <a:rPr lang="en-US" sz="1900" i="1" dirty="0" smtClean="0"/>
              <a:t> </a:t>
            </a:r>
            <a:r>
              <a:rPr lang="en-US" sz="1900" dirty="0" smtClean="0"/>
              <a:t>in a </a:t>
            </a:r>
            <a:r>
              <a:rPr lang="en-US" sz="1900" dirty="0" err="1" smtClean="0"/>
              <a:t>neotropical</a:t>
            </a:r>
            <a:r>
              <a:rPr lang="en-US" sz="1900" dirty="0" smtClean="0"/>
              <a:t>  system. </a:t>
            </a:r>
            <a:r>
              <a:rPr lang="en-US" sz="1900" i="1" dirty="0" smtClean="0"/>
              <a:t>Annual Limnology</a:t>
            </a:r>
            <a:r>
              <a:rPr lang="en-US" sz="1900" dirty="0" smtClean="0"/>
              <a:t>, </a:t>
            </a:r>
            <a:r>
              <a:rPr lang="en-US" sz="1900" i="1" dirty="0" smtClean="0"/>
              <a:t>47</a:t>
            </a:r>
            <a:r>
              <a:rPr lang="en-US" sz="1900" dirty="0" smtClean="0"/>
              <a:t>, 339-	346. </a:t>
            </a:r>
          </a:p>
          <a:p>
            <a:pPr marL="611734" indent="-611734" algn="just"/>
            <a:r>
              <a:rPr lang="en-US" sz="1900" dirty="0" smtClean="0"/>
              <a:t>	Moore, J. (2004). Detritus, </a:t>
            </a:r>
            <a:r>
              <a:rPr lang="en-US" sz="1900" dirty="0" err="1" smtClean="0"/>
              <a:t>trophic</a:t>
            </a:r>
            <a:r>
              <a:rPr lang="en-US" sz="1900" dirty="0" smtClean="0"/>
              <a:t> dynamics and biodiversity. </a:t>
            </a:r>
            <a:r>
              <a:rPr lang="en-US" sz="1900" i="1" dirty="0" smtClean="0"/>
              <a:t>Ecology Letters</a:t>
            </a:r>
            <a:r>
              <a:rPr lang="en-US" sz="1900" dirty="0" smtClean="0"/>
              <a:t>, </a:t>
            </a:r>
            <a:r>
              <a:rPr lang="en-US" sz="1900" i="1" dirty="0" smtClean="0"/>
              <a:t>7</a:t>
            </a:r>
            <a:r>
              <a:rPr lang="en-US" sz="1900" dirty="0" smtClean="0"/>
              <a:t>, 584-600. 	</a:t>
            </a:r>
          </a:p>
          <a:p>
            <a:pPr marL="611734" indent="-611734" algn="just"/>
            <a:r>
              <a:rPr lang="en-US" sz="1900" dirty="0" smtClean="0"/>
              <a:t>	</a:t>
            </a:r>
            <a:r>
              <a:rPr lang="en-US" sz="1900" dirty="0" err="1" smtClean="0"/>
              <a:t>Oertli</a:t>
            </a:r>
            <a:r>
              <a:rPr lang="en-US" sz="1900" dirty="0" smtClean="0"/>
              <a:t>, B. (1993). Leaf litter processing and energy flow through </a:t>
            </a:r>
            <a:r>
              <a:rPr lang="en-US" sz="1900" dirty="0" err="1" smtClean="0"/>
              <a:t>macroinvertebrates</a:t>
            </a:r>
            <a:r>
              <a:rPr lang="en-US" sz="1900" dirty="0" smtClean="0"/>
              <a:t> in a woodland pond . </a:t>
            </a:r>
            <a:r>
              <a:rPr lang="en-US" sz="1900" i="1" dirty="0" err="1" smtClean="0"/>
              <a:t>Oecologia</a:t>
            </a:r>
            <a:r>
              <a:rPr lang="en-US" sz="1900" dirty="0" smtClean="0"/>
              <a:t>, </a:t>
            </a:r>
            <a:r>
              <a:rPr lang="en-US" sz="1900" i="1" dirty="0" smtClean="0"/>
              <a:t>96</a:t>
            </a:r>
            <a:r>
              <a:rPr lang="en-US" sz="1900" dirty="0" smtClean="0"/>
              <a:t>(4), 466-477. </a:t>
            </a:r>
          </a:p>
          <a:p>
            <a:pPr marL="611734" indent="-611734" algn="just"/>
            <a:r>
              <a:rPr lang="en-US" sz="1900" dirty="0" smtClean="0"/>
              <a:t>	Pabst, S. &amp; </a:t>
            </a:r>
            <a:r>
              <a:rPr lang="en-US" sz="1900" dirty="0" err="1" smtClean="0"/>
              <a:t>Scheifhacken</a:t>
            </a:r>
            <a:r>
              <a:rPr lang="en-US" sz="1900" dirty="0" smtClean="0"/>
              <a:t>, N. (2008). Leaf litter degradation in the wave impact of a pre-alpine lake. </a:t>
            </a:r>
            <a:r>
              <a:rPr lang="en-US" sz="1900" i="1" dirty="0" err="1" smtClean="0"/>
              <a:t>Hydrobiologia</a:t>
            </a:r>
            <a:r>
              <a:rPr lang="en-US" sz="1900" i="1" dirty="0" smtClean="0"/>
              <a:t>, 613</a:t>
            </a:r>
            <a:r>
              <a:rPr lang="en-US" sz="1900" dirty="0" smtClean="0"/>
              <a:t>, 117-131.</a:t>
            </a:r>
          </a:p>
          <a:p>
            <a:pPr marL="611734" indent="-611734" algn="just"/>
            <a:r>
              <a:rPr lang="en-US" sz="1900" b="1" dirty="0" smtClean="0"/>
              <a:t>	</a:t>
            </a:r>
            <a:r>
              <a:rPr lang="en-US" sz="1900" dirty="0" err="1" smtClean="0"/>
              <a:t>Pye</a:t>
            </a:r>
            <a:r>
              <a:rPr lang="en-US" sz="1900" dirty="0" smtClean="0"/>
              <a:t>, M., &amp; Vaughan, I. (2012). Episodic acidification affects the breakdown and invertebrate </a:t>
            </a:r>
            <a:r>
              <a:rPr lang="en-US" sz="1900" dirty="0" err="1" smtClean="0"/>
              <a:t>colonisation</a:t>
            </a:r>
            <a:r>
              <a:rPr lang="en-US" sz="1900" dirty="0" smtClean="0"/>
              <a:t> of oak litter. 	</a:t>
            </a:r>
            <a:r>
              <a:rPr lang="en-US" sz="1900" i="1" dirty="0" smtClean="0"/>
              <a:t>Freshwater Ecology</a:t>
            </a:r>
            <a:r>
              <a:rPr lang="en-US" sz="1900" dirty="0" smtClean="0"/>
              <a:t>, </a:t>
            </a:r>
            <a:r>
              <a:rPr lang="en-US" sz="1900" i="1" dirty="0" smtClean="0"/>
              <a:t>57</a:t>
            </a:r>
            <a:r>
              <a:rPr lang="en-US" sz="1900" dirty="0" smtClean="0"/>
              <a:t>, 2318-	2329.</a:t>
            </a:r>
          </a:p>
          <a:p>
            <a:pPr marL="611734" indent="-611734" algn="just"/>
            <a:r>
              <a:rPr lang="en-US" sz="1900" dirty="0" smtClean="0"/>
              <a:t>	</a:t>
            </a:r>
            <a:r>
              <a:rPr lang="en-US" sz="1900" dirty="0" err="1" smtClean="0"/>
              <a:t>Stenert</a:t>
            </a:r>
            <a:r>
              <a:rPr lang="en-US" sz="1900" dirty="0" smtClean="0"/>
              <a:t>, C. (2012), Negative effects of exotic pine invasion on </a:t>
            </a:r>
            <a:r>
              <a:rPr lang="en-US" sz="1900" dirty="0" err="1" smtClean="0"/>
              <a:t>macroinvertebrate</a:t>
            </a:r>
            <a:r>
              <a:rPr lang="en-US" sz="1900" dirty="0" smtClean="0"/>
              <a:t> communities in southern Brazil coastal ponds. </a:t>
            </a:r>
            <a:r>
              <a:rPr lang="en-US" sz="1900" i="1" dirty="0" smtClean="0"/>
              <a:t>Marine and Freshwater 	Research, 63</a:t>
            </a:r>
            <a:r>
              <a:rPr lang="en-US" sz="1900" dirty="0" smtClean="0"/>
              <a:t>, 283-292.</a:t>
            </a:r>
          </a:p>
          <a:p>
            <a:pPr marL="611734" indent="-611734" algn="just"/>
            <a:r>
              <a:rPr lang="en-US" sz="1900" dirty="0" smtClean="0"/>
              <a:t>	Stewart, J., &amp; Downing, J. (2008). </a:t>
            </a:r>
            <a:r>
              <a:rPr lang="en-US" sz="1900" dirty="0" err="1" smtClean="0"/>
              <a:t>Macroinvertebrate</a:t>
            </a:r>
            <a:r>
              <a:rPr lang="en-US" sz="1900" dirty="0" smtClean="0"/>
              <a:t> communities and environmental conditions in recently constructed wetlands. </a:t>
            </a:r>
            <a:r>
              <a:rPr lang="en-US" sz="1900" i="1" dirty="0" smtClean="0"/>
              <a:t>Wetlands, 28</a:t>
            </a:r>
            <a:r>
              <a:rPr lang="en-US" sz="1900" dirty="0" smtClean="0"/>
              <a:t>(1), 141-150.</a:t>
            </a:r>
          </a:p>
          <a:p>
            <a:pPr marL="611734" indent="-611734" algn="just"/>
            <a:r>
              <a:rPr lang="en-US" sz="1900" dirty="0" smtClean="0"/>
              <a:t>	</a:t>
            </a:r>
            <a:r>
              <a:rPr lang="en-US" sz="1900" dirty="0" err="1" smtClean="0"/>
              <a:t>Szkokan-Emilson</a:t>
            </a:r>
            <a:r>
              <a:rPr lang="en-US" sz="1900" dirty="0" smtClean="0"/>
              <a:t>,  E., </a:t>
            </a:r>
            <a:r>
              <a:rPr lang="en-US" sz="1900" dirty="0" err="1" smtClean="0"/>
              <a:t>Wesolek</a:t>
            </a:r>
            <a:r>
              <a:rPr lang="en-US" sz="1900" dirty="0" smtClean="0"/>
              <a:t>, B., &amp; Gunn, J.  (2011).  Terrestrial matter as subsides that aids in recovery of </a:t>
            </a:r>
            <a:r>
              <a:rPr lang="en-US" sz="1900" dirty="0" err="1" smtClean="0"/>
              <a:t>macroinvertebrates</a:t>
            </a:r>
            <a:r>
              <a:rPr lang="en-US" sz="1900" dirty="0" smtClean="0"/>
              <a:t> in industrial </a:t>
            </a:r>
            <a:r>
              <a:rPr lang="en-US" sz="1900" dirty="0" err="1" smtClean="0"/>
              <a:t>damanged</a:t>
            </a:r>
            <a:r>
              <a:rPr lang="en-US" sz="1900" dirty="0" smtClean="0"/>
              <a:t> 	lakes. </a:t>
            </a:r>
            <a:r>
              <a:rPr lang="en-US" sz="1900" i="1" dirty="0" smtClean="0"/>
              <a:t>Ecological Applications</a:t>
            </a:r>
            <a:r>
              <a:rPr lang="en-US" sz="1900" dirty="0" smtClean="0"/>
              <a:t>,  </a:t>
            </a:r>
            <a:r>
              <a:rPr lang="en-US" sz="1900" i="1" dirty="0" smtClean="0"/>
              <a:t>21</a:t>
            </a:r>
            <a:r>
              <a:rPr lang="en-US" sz="1900" dirty="0" smtClean="0"/>
              <a:t>(6), 2082-2093.</a:t>
            </a:r>
          </a:p>
          <a:p>
            <a:pPr marL="611734" indent="-611734" algn="just"/>
            <a:endParaRPr lang="en-US" sz="1900" i="1" dirty="0" smtClean="0"/>
          </a:p>
        </p:txBody>
      </p:sp>
      <p:sp>
        <p:nvSpPr>
          <p:cNvPr id="4557" name="Text Box 244"/>
          <p:cNvSpPr txBox="1">
            <a:spLocks noChangeArrowheads="1"/>
          </p:cNvSpPr>
          <p:nvPr/>
        </p:nvSpPr>
        <p:spPr bwMode="auto">
          <a:xfrm>
            <a:off x="4787590" y="5448301"/>
            <a:ext cx="11898924" cy="1579084"/>
          </a:xfrm>
          <a:prstGeom prst="rect">
            <a:avLst/>
          </a:prstGeom>
          <a:noFill/>
          <a:ln w="9525">
            <a:noFill/>
            <a:miter lim="800000"/>
            <a:headEnd/>
            <a:tailEnd/>
          </a:ln>
        </p:spPr>
        <p:txBody>
          <a:bodyPr wrap="square" lIns="100778" tIns="50386" rIns="100778" bIns="50386">
            <a:spAutoFit/>
          </a:bodyPr>
          <a:lstStyle/>
          <a:p>
            <a:pPr algn="ctr" defTabSz="4963944"/>
            <a:r>
              <a:rPr lang="en-US" sz="4800" b="1" dirty="0" smtClean="0">
                <a:latin typeface="Arial" pitchFamily="34" charset="0"/>
                <a:cs typeface="Arial" pitchFamily="34" charset="0"/>
              </a:rPr>
              <a:t>Does ethanol preservation affect organic matter mass?</a:t>
            </a:r>
            <a:endParaRPr lang="en-US" sz="4800" b="1" dirty="0">
              <a:latin typeface="Arial" pitchFamily="34" charset="0"/>
              <a:cs typeface="Arial" pitchFamily="34" charset="0"/>
            </a:endParaRPr>
          </a:p>
        </p:txBody>
      </p:sp>
      <p:sp>
        <p:nvSpPr>
          <p:cNvPr id="41" name="TextBox 40"/>
          <p:cNvSpPr txBox="1"/>
          <p:nvPr/>
        </p:nvSpPr>
        <p:spPr>
          <a:xfrm>
            <a:off x="2601951" y="14859000"/>
            <a:ext cx="15819863" cy="2108700"/>
          </a:xfrm>
          <a:prstGeom prst="rect">
            <a:avLst/>
          </a:prstGeom>
          <a:noFill/>
        </p:spPr>
        <p:txBody>
          <a:bodyPr wrap="square" lIns="122347" tIns="61173" rIns="122347" bIns="61173" rtlCol="0">
            <a:spAutoFit/>
          </a:bodyPr>
          <a:lstStyle/>
          <a:p>
            <a:r>
              <a:rPr lang="en-US" sz="4300" dirty="0" smtClean="0">
                <a:cs typeface="Times New Roman" pitchFamily="18" charset="0"/>
              </a:rPr>
              <a:t>No, there was no significant difference between the ash free dry mass (AFDM) of the coarse particulate organic matter (CPOM) in the ethanol preserved and un-preserved samples.</a:t>
            </a:r>
            <a:endParaRPr lang="en-US" sz="4300" dirty="0">
              <a:cs typeface="Times New Roman" pitchFamily="18" charset="0"/>
            </a:endParaRPr>
          </a:p>
        </p:txBody>
      </p:sp>
      <p:sp>
        <p:nvSpPr>
          <p:cNvPr id="42" name="TextBox 41"/>
          <p:cNvSpPr txBox="1"/>
          <p:nvPr/>
        </p:nvSpPr>
        <p:spPr>
          <a:xfrm>
            <a:off x="19774829" y="14660880"/>
            <a:ext cx="14779083" cy="1446980"/>
          </a:xfrm>
          <a:prstGeom prst="rect">
            <a:avLst/>
          </a:prstGeom>
          <a:noFill/>
        </p:spPr>
        <p:txBody>
          <a:bodyPr wrap="square" lIns="122347" tIns="61173" rIns="122347" bIns="61173" rtlCol="0">
            <a:spAutoFit/>
          </a:bodyPr>
          <a:lstStyle/>
          <a:p>
            <a:r>
              <a:rPr lang="en-US" sz="4300" dirty="0" smtClean="0">
                <a:cs typeface="Times New Roman" pitchFamily="18" charset="0"/>
              </a:rPr>
              <a:t>Yes, samples taken near shore have significantly greater coarse particulate organic matter density. </a:t>
            </a:r>
            <a:endParaRPr lang="en-US" sz="4300" dirty="0">
              <a:cs typeface="Times New Roman" pitchFamily="18" charset="0"/>
            </a:endParaRPr>
          </a:p>
        </p:txBody>
      </p:sp>
      <p:pic>
        <p:nvPicPr>
          <p:cNvPr id="3" name="Picture 2" descr="wilcks_sampling.jpe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7414200" y="17373600"/>
            <a:ext cx="9527144" cy="6800850"/>
          </a:xfrm>
          <a:prstGeom prst="rect">
            <a:avLst/>
          </a:prstGeom>
        </p:spPr>
      </p:pic>
      <p:pic>
        <p:nvPicPr>
          <p:cNvPr id="4" name="Picture 2"/>
          <p:cNvPicPr>
            <a:picLocks noChangeAspect="1" noChangeArrowheads="1"/>
          </p:cNvPicPr>
          <p:nvPr/>
        </p:nvPicPr>
        <p:blipFill>
          <a:blip r:embed="rId7" cstate="print"/>
          <a:srcRect/>
          <a:stretch>
            <a:fillRect/>
          </a:stretch>
        </p:blipFill>
        <p:spPr bwMode="auto">
          <a:xfrm>
            <a:off x="34061400" y="5844540"/>
            <a:ext cx="16832766" cy="9214602"/>
          </a:xfrm>
          <a:prstGeom prst="rect">
            <a:avLst/>
          </a:prstGeom>
          <a:noFill/>
          <a:ln w="9525">
            <a:noFill/>
            <a:miter lim="800000"/>
            <a:headEnd/>
            <a:tailEnd/>
          </a:ln>
        </p:spPr>
      </p:pic>
      <p:sp>
        <p:nvSpPr>
          <p:cNvPr id="1040" name="Text Box 79"/>
          <p:cNvSpPr txBox="1">
            <a:spLocks noChangeArrowheads="1"/>
          </p:cNvSpPr>
          <p:nvPr/>
        </p:nvSpPr>
        <p:spPr bwMode="auto">
          <a:xfrm>
            <a:off x="37051786" y="5448300"/>
            <a:ext cx="11344507" cy="2317747"/>
          </a:xfrm>
          <a:prstGeom prst="rect">
            <a:avLst/>
          </a:prstGeom>
          <a:noFill/>
          <a:ln w="9525">
            <a:noFill/>
            <a:miter lim="800000"/>
            <a:headEnd/>
            <a:tailEnd/>
          </a:ln>
        </p:spPr>
        <p:txBody>
          <a:bodyPr wrap="square" lIns="100778" tIns="50386" rIns="100778" bIns="50386">
            <a:spAutoFit/>
          </a:bodyPr>
          <a:lstStyle/>
          <a:p>
            <a:pPr algn="ctr" defTabSz="4963944"/>
            <a:r>
              <a:rPr lang="en-US" sz="4800" b="1" dirty="0" smtClean="0">
                <a:latin typeface="Arial" pitchFamily="34" charset="0"/>
                <a:cs typeface="Arial" pitchFamily="34" charset="0"/>
              </a:rPr>
              <a:t>Does location within the lake have an effect on inorganic fraction of coarse sediment? </a:t>
            </a:r>
            <a:endParaRPr lang="en-US" sz="4800" b="1" dirty="0">
              <a:latin typeface="Arial" pitchFamily="34" charset="0"/>
              <a:cs typeface="Arial" pitchFamily="34" charset="0"/>
            </a:endParaRPr>
          </a:p>
        </p:txBody>
      </p:sp>
      <p:sp>
        <p:nvSpPr>
          <p:cNvPr id="43" name="TextBox 42"/>
          <p:cNvSpPr txBox="1"/>
          <p:nvPr/>
        </p:nvSpPr>
        <p:spPr>
          <a:xfrm>
            <a:off x="35802849" y="14510201"/>
            <a:ext cx="14466849" cy="2108700"/>
          </a:xfrm>
          <a:prstGeom prst="rect">
            <a:avLst/>
          </a:prstGeom>
          <a:noFill/>
        </p:spPr>
        <p:txBody>
          <a:bodyPr wrap="square" lIns="122347" tIns="61173" rIns="122347" bIns="61173" rtlCol="0">
            <a:spAutoFit/>
          </a:bodyPr>
          <a:lstStyle/>
          <a:p>
            <a:r>
              <a:rPr lang="en-US" sz="4300" dirty="0" smtClean="0"/>
              <a:t>Yes, the inorganic fraction of coarse sediment was greater in samples taken closer to shore. However, one sample from the open portion of the lake had the highest inorganic fraction. </a:t>
            </a:r>
            <a:endParaRPr lang="en-US" sz="4300" dirty="0"/>
          </a:p>
        </p:txBody>
      </p:sp>
    </p:spTree>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9_Concour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9_Concourse">
      <a:majorFont>
        <a:latin typeface=""/>
        <a:ea typeface=""/>
        <a:cs typeface=""/>
      </a:majorFont>
      <a:minorFont>
        <a:latin typeface=""/>
        <a:ea typeface=""/>
        <a:cs typeface=""/>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Concourse</Template>
  <TotalTime>8051</TotalTime>
  <Words>490</Words>
  <Application>Microsoft Macintosh PowerPoint</Application>
  <PresentationFormat>Custom</PresentationFormat>
  <Paragraphs>111</Paragraphs>
  <Slides>1</Slides>
  <Notes>0</Notes>
  <HiddenSlides>0</HiddenSlides>
  <MMClips>0</MMClips>
  <ScaleCrop>false</ScaleCrop>
  <HeadingPairs>
    <vt:vector size="4" baseType="variant">
      <vt:variant>
        <vt:lpstr>Theme</vt:lpstr>
      </vt:variant>
      <vt:variant>
        <vt:i4>2</vt:i4>
      </vt:variant>
      <vt:variant>
        <vt:lpstr>Slide Titles</vt:lpstr>
      </vt:variant>
      <vt:variant>
        <vt:i4>1</vt:i4>
      </vt:variant>
    </vt:vector>
  </HeadingPairs>
  <TitlesOfParts>
    <vt:vector size="3" baseType="lpstr">
      <vt:lpstr>9_Concourse</vt:lpstr>
      <vt:lpstr>Office Theme</vt:lpstr>
      <vt:lpstr>PowerPoint Presentation</vt:lpstr>
    </vt:vector>
  </TitlesOfParts>
  <Company>University of Cincinnati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Theresa Reineke</dc:creator>
  <cp:lastModifiedBy>Microsoft Office User</cp:lastModifiedBy>
  <cp:revision>350</cp:revision>
  <dcterms:created xsi:type="dcterms:W3CDTF">2004-03-24T00:03:52Z</dcterms:created>
  <dcterms:modified xsi:type="dcterms:W3CDTF">2013-07-01T14:59:01Z</dcterms:modified>
</cp:coreProperties>
</file>

<file path=docProps/thumbnail.jpeg>
</file>